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9"/>
  </p:notesMasterIdLst>
  <p:sldIdLst>
    <p:sldId id="368" r:id="rId2"/>
    <p:sldId id="386" r:id="rId3"/>
    <p:sldId id="393" r:id="rId4"/>
    <p:sldId id="420" r:id="rId5"/>
    <p:sldId id="421" r:id="rId6"/>
    <p:sldId id="400" r:id="rId7"/>
    <p:sldId id="437" r:id="rId8"/>
    <p:sldId id="434" r:id="rId9"/>
    <p:sldId id="447" r:id="rId10"/>
    <p:sldId id="435" r:id="rId11"/>
    <p:sldId id="426" r:id="rId12"/>
    <p:sldId id="446" r:id="rId13"/>
    <p:sldId id="438" r:id="rId14"/>
    <p:sldId id="432" r:id="rId15"/>
    <p:sldId id="455" r:id="rId16"/>
    <p:sldId id="456" r:id="rId17"/>
    <p:sldId id="442" r:id="rId18"/>
    <p:sldId id="444" r:id="rId19"/>
    <p:sldId id="450" r:id="rId20"/>
    <p:sldId id="449" r:id="rId21"/>
    <p:sldId id="334" r:id="rId22"/>
    <p:sldId id="266" r:id="rId23"/>
    <p:sldId id="433" r:id="rId24"/>
    <p:sldId id="262" r:id="rId25"/>
    <p:sldId id="257" r:id="rId26"/>
    <p:sldId id="260" r:id="rId27"/>
    <p:sldId id="258" r:id="rId28"/>
    <p:sldId id="261" r:id="rId29"/>
    <p:sldId id="333" r:id="rId30"/>
    <p:sldId id="395" r:id="rId31"/>
    <p:sldId id="439" r:id="rId32"/>
    <p:sldId id="451" r:id="rId33"/>
    <p:sldId id="452" r:id="rId34"/>
    <p:sldId id="453" r:id="rId35"/>
    <p:sldId id="454" r:id="rId36"/>
    <p:sldId id="448" r:id="rId37"/>
    <p:sldId id="27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4250"/>
    <a:srgbClr val="FFFFFF"/>
    <a:srgbClr val="FFCC4C"/>
    <a:srgbClr val="418FDE"/>
    <a:srgbClr val="C55A11"/>
    <a:srgbClr val="FFC000"/>
    <a:srgbClr val="D9D9DB"/>
    <a:srgbClr val="66CCFF"/>
    <a:srgbClr val="E5E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93609"/>
  </p:normalViewPr>
  <p:slideViewPr>
    <p:cSldViewPr snapToGrid="0" snapToObjects="1">
      <p:cViewPr>
        <p:scale>
          <a:sx n="75" d="100"/>
          <a:sy n="75" d="100"/>
        </p:scale>
        <p:origin x="1397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Relationship Id="rId14" Type="http://schemas.openxmlformats.org/officeDocument/2006/relationships/image" Target="../media/image6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Relationship Id="rId14" Type="http://schemas.openxmlformats.org/officeDocument/2006/relationships/image" Target="../media/image6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53BE23-888E-4A4B-A166-9838425C215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2" csCatId="colorful" phldr="1"/>
      <dgm:spPr/>
      <dgm:t>
        <a:bodyPr/>
        <a:lstStyle/>
        <a:p>
          <a:endParaRPr lang="en-US"/>
        </a:p>
      </dgm:t>
    </dgm:pt>
    <dgm:pt modelId="{6EFCA1A5-CFD5-4801-A432-E0D77D6AED0E}">
      <dgm:prSet custT="1"/>
      <dgm:spPr/>
      <dgm:t>
        <a:bodyPr/>
        <a:lstStyle/>
        <a:p>
          <a:pPr>
            <a:defRPr cap="all"/>
          </a:pPr>
          <a:r>
            <a:rPr lang="en-US" sz="16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Meningkatkan</a:t>
          </a:r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aspek</a:t>
          </a:r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kewaspadaan</a:t>
          </a:r>
          <a:endParaRPr lang="en-US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A71594-A4FE-416F-9516-42328F977CF3}" type="parTrans" cxnId="{30ECC088-D084-44B1-B509-60A45271A661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8B55F5-7611-46AF-9989-1B43E4EFAF94}" type="sibTrans" cxnId="{30ECC088-D084-44B1-B509-60A45271A661}">
      <dgm:prSet/>
      <dgm:spPr/>
      <dgm:t>
        <a:bodyPr/>
        <a:lstStyle/>
        <a:p>
          <a:pPr>
            <a:lnSpc>
              <a:spcPct val="100000"/>
            </a:lnSpc>
          </a:pPr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2A57BF-130D-4711-BE70-D630DDF71E2D}">
      <dgm:prSet custT="1"/>
      <dgm:spPr/>
      <dgm:t>
        <a:bodyPr/>
        <a:lstStyle/>
        <a:p>
          <a:pPr>
            <a:defRPr cap="all"/>
          </a:pPr>
          <a:r>
            <a:rPr lang="en-US" sz="16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Memperkuat</a:t>
          </a:r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pengambilan</a:t>
          </a:r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keputusan</a:t>
          </a:r>
          <a:endParaRPr lang="en-US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698159-FBEF-4F92-A40E-8DFE6A229343}" type="parTrans" cxnId="{B7A66F6E-4F33-4E80-BE6F-13F2AAEEF49C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C20BC8-633A-477B-A7E5-B7B2073F3A09}" type="sibTrans" cxnId="{B7A66F6E-4F33-4E80-BE6F-13F2AAEEF49C}">
      <dgm:prSet/>
      <dgm:spPr/>
      <dgm:t>
        <a:bodyPr/>
        <a:lstStyle/>
        <a:p>
          <a:pPr>
            <a:lnSpc>
              <a:spcPct val="100000"/>
            </a:lnSpc>
          </a:pPr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7E90E7-238E-41C0-B919-8ACEA94D6D98}">
      <dgm:prSet custT="1"/>
      <dgm:spPr/>
      <dgm:t>
        <a:bodyPr/>
        <a:lstStyle/>
        <a:p>
          <a:pPr>
            <a:defRPr cap="all"/>
          </a:pPr>
          <a:r>
            <a:rPr lang="en-US" sz="16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Meningkatkan</a:t>
          </a:r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akses</a:t>
          </a:r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>
            <a:defRPr cap="all"/>
          </a:pPr>
          <a:r>
            <a:rPr lang="en-US" sz="16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ke</a:t>
          </a:r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sumberdaya</a:t>
          </a:r>
          <a:endParaRPr lang="en-US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0D1BA6-FB1D-41B4-9D47-3CF5033E6D80}" type="parTrans" cxnId="{2214E208-4B65-4C14-97B7-8E969BB11D40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246BA5-F694-43B1-854C-6BE5D8BACD83}" type="sibTrans" cxnId="{2214E208-4B65-4C14-97B7-8E969BB11D40}">
      <dgm:prSet/>
      <dgm:spPr/>
      <dgm:t>
        <a:bodyPr/>
        <a:lstStyle/>
        <a:p>
          <a:pPr>
            <a:lnSpc>
              <a:spcPct val="100000"/>
            </a:lnSpc>
          </a:pPr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0CA5D-5A83-478E-9F3F-654B883434D2}">
      <dgm:prSet custT="1"/>
      <dgm:spPr/>
      <dgm:t>
        <a:bodyPr/>
        <a:lstStyle/>
        <a:p>
          <a:pPr>
            <a:defRPr cap="all"/>
          </a:pPr>
          <a:r>
            <a:rPr lang="en-US" sz="16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Memperkuat</a:t>
          </a:r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akses</a:t>
          </a:r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komunikasi</a:t>
          </a:r>
          <a:endParaRPr lang="en-US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0A786C-12B2-4A9B-BDCC-764119A6C850}" type="parTrans" cxnId="{683B824E-828D-4CF7-A17D-1F5BC374D716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12C3C7-9CA3-4FCE-8D87-41CBC6DBEADC}" type="sibTrans" cxnId="{683B824E-828D-4CF7-A17D-1F5BC374D716}">
      <dgm:prSet/>
      <dgm:spPr/>
      <dgm:t>
        <a:bodyPr/>
        <a:lstStyle/>
        <a:p>
          <a:pPr>
            <a:lnSpc>
              <a:spcPct val="100000"/>
            </a:lnSpc>
          </a:pPr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C179F6-C460-4932-A650-E4D02AE7BAB2}">
      <dgm:prSet custT="1"/>
      <dgm:spPr/>
      <dgm:t>
        <a:bodyPr/>
        <a:lstStyle/>
        <a:p>
          <a:pPr>
            <a:defRPr cap="all"/>
          </a:pPr>
          <a:r>
            <a:rPr lang="en-US" sz="16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Meningkatkan</a:t>
          </a:r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koordinasi</a:t>
          </a:r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DALAM PRB</a:t>
          </a:r>
        </a:p>
      </dgm:t>
    </dgm:pt>
    <dgm:pt modelId="{1198D327-A522-4029-AADF-2A2F723BB672}" type="parTrans" cxnId="{58E22F68-AEFC-4D06-8399-ACDAA22A0FAA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D28292-DD1A-4850-89D5-5291587EC2CD}" type="sibTrans" cxnId="{58E22F68-AEFC-4D06-8399-ACDAA22A0FAA}">
      <dgm:prSet/>
      <dgm:spPr/>
      <dgm:t>
        <a:bodyPr/>
        <a:lstStyle/>
        <a:p>
          <a:pPr>
            <a:lnSpc>
              <a:spcPct val="100000"/>
            </a:lnSpc>
          </a:pPr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DE1A7A-BBBF-43A4-AB57-E22AEF05B933}">
      <dgm:prSet custT="1"/>
      <dgm:spPr/>
      <dgm:t>
        <a:bodyPr/>
        <a:lstStyle/>
        <a:p>
          <a:pPr>
            <a:defRPr cap="all"/>
          </a:pPr>
          <a:r>
            <a:rPr lang="en-US" sz="16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Penguatan</a:t>
          </a:r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koordinasi</a:t>
          </a:r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pada </a:t>
          </a:r>
        </a:p>
        <a:p>
          <a:pPr>
            <a:defRPr cap="all"/>
          </a:pPr>
          <a:r>
            <a:rPr lang="en-US" sz="16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saat</a:t>
          </a:r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tanggap</a:t>
          </a:r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darurat</a:t>
          </a:r>
          <a:endParaRPr lang="en-US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FE48AC-8277-4038-9BCC-24FFE3594712}" type="parTrans" cxnId="{29A8DE04-60BE-41EE-8018-7209EEE55558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65A466-0C3B-4AA8-BA82-4C67F1014D41}" type="sibTrans" cxnId="{29A8DE04-60BE-41EE-8018-7209EEE55558}">
      <dgm:prSet/>
      <dgm:spPr/>
      <dgm:t>
        <a:bodyPr/>
        <a:lstStyle/>
        <a:p>
          <a:pPr>
            <a:lnSpc>
              <a:spcPct val="100000"/>
            </a:lnSpc>
          </a:pPr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6B92DF-B20A-49BC-8116-AD5D4139FE8B}">
      <dgm:prSet custT="1"/>
      <dgm:spPr/>
      <dgm:t>
        <a:bodyPr/>
        <a:lstStyle/>
        <a:p>
          <a:pPr>
            <a:defRPr cap="all"/>
          </a:pPr>
          <a:r>
            <a:rPr lang="en-US" sz="16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Meningkatkan</a:t>
          </a:r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koordinasi</a:t>
          </a:r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LINTAS AKTOR  pada </a:t>
          </a:r>
          <a:r>
            <a:rPr lang="en-US" sz="16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tahap</a:t>
          </a:r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recovery</a:t>
          </a:r>
        </a:p>
      </dgm:t>
    </dgm:pt>
    <dgm:pt modelId="{523C92E6-CF30-4245-BC2C-60CE63878431}" type="parTrans" cxnId="{94AF18D5-CA6C-4DDF-A066-957CA582DC37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C3AAC8-4934-4F4C-80FF-4023305450FA}" type="sibTrans" cxnId="{94AF18D5-CA6C-4DDF-A066-957CA582DC37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77CE36-609A-48D1-B05F-41F981C82279}" type="pres">
      <dgm:prSet presAssocID="{9553BE23-888E-4A4B-A166-9838425C2159}" presName="root" presStyleCnt="0">
        <dgm:presLayoutVars>
          <dgm:dir/>
          <dgm:resizeHandles val="exact"/>
        </dgm:presLayoutVars>
      </dgm:prSet>
      <dgm:spPr/>
    </dgm:pt>
    <dgm:pt modelId="{B71CD778-A9F6-466D-8D6D-13FB02ABE046}" type="pres">
      <dgm:prSet presAssocID="{6EFCA1A5-CFD5-4801-A432-E0D77D6AED0E}" presName="compNode" presStyleCnt="0"/>
      <dgm:spPr/>
    </dgm:pt>
    <dgm:pt modelId="{CD31874E-38D8-434A-874F-85C190464186}" type="pres">
      <dgm:prSet presAssocID="{6EFCA1A5-CFD5-4801-A432-E0D77D6AED0E}" presName="iconBgRect" presStyleLbl="bgShp" presStyleIdx="0" presStyleCnt="7"/>
      <dgm:spPr>
        <a:solidFill>
          <a:schemeClr val="accent6">
            <a:lumMod val="75000"/>
          </a:schemeClr>
        </a:solidFill>
      </dgm:spPr>
    </dgm:pt>
    <dgm:pt modelId="{604EEA04-8454-4C05-A16E-4ACF584EE6EC}" type="pres">
      <dgm:prSet presAssocID="{6EFCA1A5-CFD5-4801-A432-E0D77D6AED0E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2E3EA86E-B3B2-4ED6-9441-2197F051354B}" type="pres">
      <dgm:prSet presAssocID="{6EFCA1A5-CFD5-4801-A432-E0D77D6AED0E}" presName="spaceRect" presStyleCnt="0"/>
      <dgm:spPr/>
    </dgm:pt>
    <dgm:pt modelId="{51744597-466D-45D7-A98A-474902789CB9}" type="pres">
      <dgm:prSet presAssocID="{6EFCA1A5-CFD5-4801-A432-E0D77D6AED0E}" presName="textRect" presStyleLbl="revTx" presStyleIdx="0" presStyleCnt="7">
        <dgm:presLayoutVars>
          <dgm:chMax val="1"/>
          <dgm:chPref val="1"/>
        </dgm:presLayoutVars>
      </dgm:prSet>
      <dgm:spPr/>
    </dgm:pt>
    <dgm:pt modelId="{1018D0C5-EEB0-4B88-A6DD-DE5F0869E7F2}" type="pres">
      <dgm:prSet presAssocID="{A58B55F5-7611-46AF-9989-1B43E4EFAF94}" presName="sibTrans" presStyleCnt="0"/>
      <dgm:spPr/>
    </dgm:pt>
    <dgm:pt modelId="{68883138-E8F5-4E21-AA58-9DE7202CEB44}" type="pres">
      <dgm:prSet presAssocID="{652A57BF-130D-4711-BE70-D630DDF71E2D}" presName="compNode" presStyleCnt="0"/>
      <dgm:spPr/>
    </dgm:pt>
    <dgm:pt modelId="{924D756E-AA0A-4871-8E21-6CDD9207BC96}" type="pres">
      <dgm:prSet presAssocID="{652A57BF-130D-4711-BE70-D630DDF71E2D}" presName="iconBgRect" presStyleLbl="bgShp" presStyleIdx="1" presStyleCnt="7"/>
      <dgm:spPr>
        <a:solidFill>
          <a:schemeClr val="accent6">
            <a:lumMod val="75000"/>
          </a:schemeClr>
        </a:solidFill>
      </dgm:spPr>
    </dgm:pt>
    <dgm:pt modelId="{84EA8934-348C-46C9-8AD8-B99F58FF6DA1}" type="pres">
      <dgm:prSet presAssocID="{652A57BF-130D-4711-BE70-D630DDF71E2D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2C67CD9-35C6-4875-8D0F-1EEA52707C9A}" type="pres">
      <dgm:prSet presAssocID="{652A57BF-130D-4711-BE70-D630DDF71E2D}" presName="spaceRect" presStyleCnt="0"/>
      <dgm:spPr/>
    </dgm:pt>
    <dgm:pt modelId="{0EE94DFB-02E0-4A97-B5A7-3C4CB517B5AD}" type="pres">
      <dgm:prSet presAssocID="{652A57BF-130D-4711-BE70-D630DDF71E2D}" presName="textRect" presStyleLbl="revTx" presStyleIdx="1" presStyleCnt="7">
        <dgm:presLayoutVars>
          <dgm:chMax val="1"/>
          <dgm:chPref val="1"/>
        </dgm:presLayoutVars>
      </dgm:prSet>
      <dgm:spPr/>
    </dgm:pt>
    <dgm:pt modelId="{6B9FBFCC-7185-40B8-AFDE-04683BF6C526}" type="pres">
      <dgm:prSet presAssocID="{05C20BC8-633A-477B-A7E5-B7B2073F3A09}" presName="sibTrans" presStyleCnt="0"/>
      <dgm:spPr/>
    </dgm:pt>
    <dgm:pt modelId="{6D06CEE2-1C76-4C9A-80C1-348767EA50CD}" type="pres">
      <dgm:prSet presAssocID="{977E90E7-238E-41C0-B919-8ACEA94D6D98}" presName="compNode" presStyleCnt="0"/>
      <dgm:spPr/>
    </dgm:pt>
    <dgm:pt modelId="{E72D9C57-1400-4841-9226-6D915A136E35}" type="pres">
      <dgm:prSet presAssocID="{977E90E7-238E-41C0-B919-8ACEA94D6D98}" presName="iconBgRect" presStyleLbl="bgShp" presStyleIdx="2" presStyleCnt="7"/>
      <dgm:spPr>
        <a:solidFill>
          <a:schemeClr val="accent6">
            <a:lumMod val="75000"/>
          </a:schemeClr>
        </a:solidFill>
      </dgm:spPr>
    </dgm:pt>
    <dgm:pt modelId="{F6FA402B-2D85-4B60-B7FF-F1ABC879EED4}" type="pres">
      <dgm:prSet presAssocID="{977E90E7-238E-41C0-B919-8ACEA94D6D98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CEF73C9A-3487-461F-B3E8-2FF74BFD8557}" type="pres">
      <dgm:prSet presAssocID="{977E90E7-238E-41C0-B919-8ACEA94D6D98}" presName="spaceRect" presStyleCnt="0"/>
      <dgm:spPr/>
    </dgm:pt>
    <dgm:pt modelId="{BE5075B4-A072-4BD5-9782-D2203C0DBC50}" type="pres">
      <dgm:prSet presAssocID="{977E90E7-238E-41C0-B919-8ACEA94D6D98}" presName="textRect" presStyleLbl="revTx" presStyleIdx="2" presStyleCnt="7">
        <dgm:presLayoutVars>
          <dgm:chMax val="1"/>
          <dgm:chPref val="1"/>
        </dgm:presLayoutVars>
      </dgm:prSet>
      <dgm:spPr/>
    </dgm:pt>
    <dgm:pt modelId="{676D2218-C514-461F-B131-5A54E5FDE561}" type="pres">
      <dgm:prSet presAssocID="{40246BA5-F694-43B1-854C-6BE5D8BACD83}" presName="sibTrans" presStyleCnt="0"/>
      <dgm:spPr/>
    </dgm:pt>
    <dgm:pt modelId="{52C12A98-0117-4829-A091-26860F6F8A71}" type="pres">
      <dgm:prSet presAssocID="{47D0CA5D-5A83-478E-9F3F-654B883434D2}" presName="compNode" presStyleCnt="0"/>
      <dgm:spPr/>
    </dgm:pt>
    <dgm:pt modelId="{F8EB199E-674F-4AF4-A9F9-C076FE71140C}" type="pres">
      <dgm:prSet presAssocID="{47D0CA5D-5A83-478E-9F3F-654B883434D2}" presName="iconBgRect" presStyleLbl="bgShp" presStyleIdx="3" presStyleCnt="7"/>
      <dgm:spPr>
        <a:solidFill>
          <a:schemeClr val="accent6">
            <a:lumMod val="75000"/>
          </a:schemeClr>
        </a:solidFill>
      </dgm:spPr>
    </dgm:pt>
    <dgm:pt modelId="{0EE4ADA8-EF8F-430D-A273-41837C66D59E}" type="pres">
      <dgm:prSet presAssocID="{47D0CA5D-5A83-478E-9F3F-654B883434D2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7B27A325-5D0E-4E85-98FB-ADA836463215}" type="pres">
      <dgm:prSet presAssocID="{47D0CA5D-5A83-478E-9F3F-654B883434D2}" presName="spaceRect" presStyleCnt="0"/>
      <dgm:spPr/>
    </dgm:pt>
    <dgm:pt modelId="{17AAE6A6-1F9B-4687-BAFF-3BB7646807D7}" type="pres">
      <dgm:prSet presAssocID="{47D0CA5D-5A83-478E-9F3F-654B883434D2}" presName="textRect" presStyleLbl="revTx" presStyleIdx="3" presStyleCnt="7">
        <dgm:presLayoutVars>
          <dgm:chMax val="1"/>
          <dgm:chPref val="1"/>
        </dgm:presLayoutVars>
      </dgm:prSet>
      <dgm:spPr/>
    </dgm:pt>
    <dgm:pt modelId="{AC7C7B1D-367C-45CD-8489-531F9E7CD2EC}" type="pres">
      <dgm:prSet presAssocID="{FF12C3C7-9CA3-4FCE-8D87-41CBC6DBEADC}" presName="sibTrans" presStyleCnt="0"/>
      <dgm:spPr/>
    </dgm:pt>
    <dgm:pt modelId="{18644C11-6AB4-480E-88BF-0D2FF3A23374}" type="pres">
      <dgm:prSet presAssocID="{42C179F6-C460-4932-A650-E4D02AE7BAB2}" presName="compNode" presStyleCnt="0"/>
      <dgm:spPr/>
    </dgm:pt>
    <dgm:pt modelId="{E41A8FD0-84EA-4C7E-9388-69D7E106B336}" type="pres">
      <dgm:prSet presAssocID="{42C179F6-C460-4932-A650-E4D02AE7BAB2}" presName="iconBgRect" presStyleLbl="bgShp" presStyleIdx="4" presStyleCnt="7"/>
      <dgm:spPr>
        <a:solidFill>
          <a:schemeClr val="accent6">
            <a:lumMod val="75000"/>
          </a:schemeClr>
        </a:solidFill>
      </dgm:spPr>
    </dgm:pt>
    <dgm:pt modelId="{EABEA7A6-5518-484E-87C4-C4731A822DBD}" type="pres">
      <dgm:prSet presAssocID="{42C179F6-C460-4932-A650-E4D02AE7BAB2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7C56BCCF-75A1-4130-B91B-BCBD5FC17B57}" type="pres">
      <dgm:prSet presAssocID="{42C179F6-C460-4932-A650-E4D02AE7BAB2}" presName="spaceRect" presStyleCnt="0"/>
      <dgm:spPr/>
    </dgm:pt>
    <dgm:pt modelId="{5D431EC6-5D9A-4663-8C9C-232CE68CDEB7}" type="pres">
      <dgm:prSet presAssocID="{42C179F6-C460-4932-A650-E4D02AE7BAB2}" presName="textRect" presStyleLbl="revTx" presStyleIdx="4" presStyleCnt="7" custScaleX="127466" custLinFactNeighborX="2880" custLinFactNeighborY="-23052">
        <dgm:presLayoutVars>
          <dgm:chMax val="1"/>
          <dgm:chPref val="1"/>
        </dgm:presLayoutVars>
      </dgm:prSet>
      <dgm:spPr/>
    </dgm:pt>
    <dgm:pt modelId="{FF274F24-7D51-4F4F-9DCA-4156F434C4EC}" type="pres">
      <dgm:prSet presAssocID="{FAD28292-DD1A-4850-89D5-5291587EC2CD}" presName="sibTrans" presStyleCnt="0"/>
      <dgm:spPr/>
    </dgm:pt>
    <dgm:pt modelId="{3EEB673D-81E3-40F3-84C7-0AB454D8E043}" type="pres">
      <dgm:prSet presAssocID="{85DE1A7A-BBBF-43A4-AB57-E22AEF05B933}" presName="compNode" presStyleCnt="0"/>
      <dgm:spPr/>
    </dgm:pt>
    <dgm:pt modelId="{088E7772-C625-4BDA-8854-18648DC219A6}" type="pres">
      <dgm:prSet presAssocID="{85DE1A7A-BBBF-43A4-AB57-E22AEF05B933}" presName="iconBgRect" presStyleLbl="bgShp" presStyleIdx="5" presStyleCnt="7"/>
      <dgm:spPr>
        <a:solidFill>
          <a:schemeClr val="accent6">
            <a:lumMod val="75000"/>
          </a:schemeClr>
        </a:solidFill>
      </dgm:spPr>
    </dgm:pt>
    <dgm:pt modelId="{46A086C3-5E7A-4436-8CEF-3E7F560A34CD}" type="pres">
      <dgm:prSet presAssocID="{85DE1A7A-BBBF-43A4-AB57-E22AEF05B933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ren"/>
        </a:ext>
      </dgm:extLst>
    </dgm:pt>
    <dgm:pt modelId="{5E86CC82-8C78-4509-AB37-3EF6F26E6041}" type="pres">
      <dgm:prSet presAssocID="{85DE1A7A-BBBF-43A4-AB57-E22AEF05B933}" presName="spaceRect" presStyleCnt="0"/>
      <dgm:spPr/>
    </dgm:pt>
    <dgm:pt modelId="{1C088D11-9749-4A75-9EC4-2BE37AB5DF1F}" type="pres">
      <dgm:prSet presAssocID="{85DE1A7A-BBBF-43A4-AB57-E22AEF05B933}" presName="textRect" presStyleLbl="revTx" presStyleIdx="5" presStyleCnt="7" custScaleX="163400" custLinFactNeighborY="-23052">
        <dgm:presLayoutVars>
          <dgm:chMax val="1"/>
          <dgm:chPref val="1"/>
        </dgm:presLayoutVars>
      </dgm:prSet>
      <dgm:spPr/>
    </dgm:pt>
    <dgm:pt modelId="{D9FE8C60-34BD-4A44-B59C-B80EC08893D7}" type="pres">
      <dgm:prSet presAssocID="{0E65A466-0C3B-4AA8-BA82-4C67F1014D41}" presName="sibTrans" presStyleCnt="0"/>
      <dgm:spPr/>
    </dgm:pt>
    <dgm:pt modelId="{547440FB-AD45-45DA-87C1-2E70D745AA2D}" type="pres">
      <dgm:prSet presAssocID="{266B92DF-B20A-49BC-8116-AD5D4139FE8B}" presName="compNode" presStyleCnt="0"/>
      <dgm:spPr/>
    </dgm:pt>
    <dgm:pt modelId="{630EDC5E-F566-41B3-AE6D-A4BB764E4BE5}" type="pres">
      <dgm:prSet presAssocID="{266B92DF-B20A-49BC-8116-AD5D4139FE8B}" presName="iconBgRect" presStyleLbl="bgShp" presStyleIdx="6" presStyleCnt="7"/>
      <dgm:spPr>
        <a:solidFill>
          <a:schemeClr val="accent6">
            <a:lumMod val="75000"/>
          </a:schemeClr>
        </a:solidFill>
      </dgm:spPr>
    </dgm:pt>
    <dgm:pt modelId="{D4FD450D-46F4-473F-A7FF-A66A5851305B}" type="pres">
      <dgm:prSet presAssocID="{266B92DF-B20A-49BC-8116-AD5D4139FE8B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30BF664-9187-42A8-9C51-43B651C0535C}" type="pres">
      <dgm:prSet presAssocID="{266B92DF-B20A-49BC-8116-AD5D4139FE8B}" presName="spaceRect" presStyleCnt="0"/>
      <dgm:spPr/>
    </dgm:pt>
    <dgm:pt modelId="{DEDCDF81-262E-4D29-B478-F97BBBE62B08}" type="pres">
      <dgm:prSet presAssocID="{266B92DF-B20A-49BC-8116-AD5D4139FE8B}" presName="textRect" presStyleLbl="revTx" presStyleIdx="6" presStyleCnt="7" custScaleX="181929" custLinFactNeighborY="-23052">
        <dgm:presLayoutVars>
          <dgm:chMax val="1"/>
          <dgm:chPref val="1"/>
        </dgm:presLayoutVars>
      </dgm:prSet>
      <dgm:spPr/>
    </dgm:pt>
  </dgm:ptLst>
  <dgm:cxnLst>
    <dgm:cxn modelId="{ACF18000-29BC-4B40-B773-9196F65539BE}" type="presOf" srcId="{85DE1A7A-BBBF-43A4-AB57-E22AEF05B933}" destId="{1C088D11-9749-4A75-9EC4-2BE37AB5DF1F}" srcOrd="0" destOrd="0" presId="urn:microsoft.com/office/officeart/2018/5/layout/IconCircleLabelList"/>
    <dgm:cxn modelId="{29A8DE04-60BE-41EE-8018-7209EEE55558}" srcId="{9553BE23-888E-4A4B-A166-9838425C2159}" destId="{85DE1A7A-BBBF-43A4-AB57-E22AEF05B933}" srcOrd="5" destOrd="0" parTransId="{D7FE48AC-8277-4038-9BCC-24FFE3594712}" sibTransId="{0E65A466-0C3B-4AA8-BA82-4C67F1014D41}"/>
    <dgm:cxn modelId="{2214E208-4B65-4C14-97B7-8E969BB11D40}" srcId="{9553BE23-888E-4A4B-A166-9838425C2159}" destId="{977E90E7-238E-41C0-B919-8ACEA94D6D98}" srcOrd="2" destOrd="0" parTransId="{410D1BA6-FB1D-41B4-9D47-3CF5033E6D80}" sibTransId="{40246BA5-F694-43B1-854C-6BE5D8BACD83}"/>
    <dgm:cxn modelId="{A90C8E1E-7969-4EA0-9F71-5DCD293926FD}" type="presOf" srcId="{9553BE23-888E-4A4B-A166-9838425C2159}" destId="{4C77CE36-609A-48D1-B05F-41F981C82279}" srcOrd="0" destOrd="0" presId="urn:microsoft.com/office/officeart/2018/5/layout/IconCircleLabelList"/>
    <dgm:cxn modelId="{CDEB963E-DA98-45BF-BC71-EC3ECA4912FB}" type="presOf" srcId="{42C179F6-C460-4932-A650-E4D02AE7BAB2}" destId="{5D431EC6-5D9A-4663-8C9C-232CE68CDEB7}" srcOrd="0" destOrd="0" presId="urn:microsoft.com/office/officeart/2018/5/layout/IconCircleLabelList"/>
    <dgm:cxn modelId="{FC614646-A92B-4E05-9D9D-E1A87039CE22}" type="presOf" srcId="{47D0CA5D-5A83-478E-9F3F-654B883434D2}" destId="{17AAE6A6-1F9B-4687-BAFF-3BB7646807D7}" srcOrd="0" destOrd="0" presId="urn:microsoft.com/office/officeart/2018/5/layout/IconCircleLabelList"/>
    <dgm:cxn modelId="{58E22F68-AEFC-4D06-8399-ACDAA22A0FAA}" srcId="{9553BE23-888E-4A4B-A166-9838425C2159}" destId="{42C179F6-C460-4932-A650-E4D02AE7BAB2}" srcOrd="4" destOrd="0" parTransId="{1198D327-A522-4029-AADF-2A2F723BB672}" sibTransId="{FAD28292-DD1A-4850-89D5-5291587EC2CD}"/>
    <dgm:cxn modelId="{B7A66F6E-4F33-4E80-BE6F-13F2AAEEF49C}" srcId="{9553BE23-888E-4A4B-A166-9838425C2159}" destId="{652A57BF-130D-4711-BE70-D630DDF71E2D}" srcOrd="1" destOrd="0" parTransId="{B1698159-FBEF-4F92-A40E-8DFE6A229343}" sibTransId="{05C20BC8-633A-477B-A7E5-B7B2073F3A09}"/>
    <dgm:cxn modelId="{683B824E-828D-4CF7-A17D-1F5BC374D716}" srcId="{9553BE23-888E-4A4B-A166-9838425C2159}" destId="{47D0CA5D-5A83-478E-9F3F-654B883434D2}" srcOrd="3" destOrd="0" parTransId="{0F0A786C-12B2-4A9B-BDCC-764119A6C850}" sibTransId="{FF12C3C7-9CA3-4FCE-8D87-41CBC6DBEADC}"/>
    <dgm:cxn modelId="{17DFA152-7576-4B2B-9578-588496692C3D}" type="presOf" srcId="{6EFCA1A5-CFD5-4801-A432-E0D77D6AED0E}" destId="{51744597-466D-45D7-A98A-474902789CB9}" srcOrd="0" destOrd="0" presId="urn:microsoft.com/office/officeart/2018/5/layout/IconCircleLabelList"/>
    <dgm:cxn modelId="{D7F06C55-6BEC-4657-981A-5FADB8516898}" type="presOf" srcId="{266B92DF-B20A-49BC-8116-AD5D4139FE8B}" destId="{DEDCDF81-262E-4D29-B478-F97BBBE62B08}" srcOrd="0" destOrd="0" presId="urn:microsoft.com/office/officeart/2018/5/layout/IconCircleLabelList"/>
    <dgm:cxn modelId="{30ECC088-D084-44B1-B509-60A45271A661}" srcId="{9553BE23-888E-4A4B-A166-9838425C2159}" destId="{6EFCA1A5-CFD5-4801-A432-E0D77D6AED0E}" srcOrd="0" destOrd="0" parTransId="{9BA71594-A4FE-416F-9516-42328F977CF3}" sibTransId="{A58B55F5-7611-46AF-9989-1B43E4EFAF94}"/>
    <dgm:cxn modelId="{94AF18D5-CA6C-4DDF-A066-957CA582DC37}" srcId="{9553BE23-888E-4A4B-A166-9838425C2159}" destId="{266B92DF-B20A-49BC-8116-AD5D4139FE8B}" srcOrd="6" destOrd="0" parTransId="{523C92E6-CF30-4245-BC2C-60CE63878431}" sibTransId="{42C3AAC8-4934-4F4C-80FF-4023305450FA}"/>
    <dgm:cxn modelId="{B0EDBAE1-EB45-4CB1-983C-D346D30382A6}" type="presOf" srcId="{652A57BF-130D-4711-BE70-D630DDF71E2D}" destId="{0EE94DFB-02E0-4A97-B5A7-3C4CB517B5AD}" srcOrd="0" destOrd="0" presId="urn:microsoft.com/office/officeart/2018/5/layout/IconCircleLabelList"/>
    <dgm:cxn modelId="{DEA5E7E5-4F3A-4B2B-8DEA-A4F33667254E}" type="presOf" srcId="{977E90E7-238E-41C0-B919-8ACEA94D6D98}" destId="{BE5075B4-A072-4BD5-9782-D2203C0DBC50}" srcOrd="0" destOrd="0" presId="urn:microsoft.com/office/officeart/2018/5/layout/IconCircleLabelList"/>
    <dgm:cxn modelId="{102B6867-AC27-4C01-97F4-8AE5AC882EBD}" type="presParOf" srcId="{4C77CE36-609A-48D1-B05F-41F981C82279}" destId="{B71CD778-A9F6-466D-8D6D-13FB02ABE046}" srcOrd="0" destOrd="0" presId="urn:microsoft.com/office/officeart/2018/5/layout/IconCircleLabelList"/>
    <dgm:cxn modelId="{6F1C3FA8-CFD5-4FB0-8397-6C1E5C4A3CA3}" type="presParOf" srcId="{B71CD778-A9F6-466D-8D6D-13FB02ABE046}" destId="{CD31874E-38D8-434A-874F-85C190464186}" srcOrd="0" destOrd="0" presId="urn:microsoft.com/office/officeart/2018/5/layout/IconCircleLabelList"/>
    <dgm:cxn modelId="{18077245-9F79-4D5D-B5ED-8A8E6FBA3DF4}" type="presParOf" srcId="{B71CD778-A9F6-466D-8D6D-13FB02ABE046}" destId="{604EEA04-8454-4C05-A16E-4ACF584EE6EC}" srcOrd="1" destOrd="0" presId="urn:microsoft.com/office/officeart/2018/5/layout/IconCircleLabelList"/>
    <dgm:cxn modelId="{99674B5E-DECB-4AC4-A59C-07FD605FC01B}" type="presParOf" srcId="{B71CD778-A9F6-466D-8D6D-13FB02ABE046}" destId="{2E3EA86E-B3B2-4ED6-9441-2197F051354B}" srcOrd="2" destOrd="0" presId="urn:microsoft.com/office/officeart/2018/5/layout/IconCircleLabelList"/>
    <dgm:cxn modelId="{AB058F2C-4548-43E5-B5B8-D03F9E044E19}" type="presParOf" srcId="{B71CD778-A9F6-466D-8D6D-13FB02ABE046}" destId="{51744597-466D-45D7-A98A-474902789CB9}" srcOrd="3" destOrd="0" presId="urn:microsoft.com/office/officeart/2018/5/layout/IconCircleLabelList"/>
    <dgm:cxn modelId="{EC06624F-4291-4106-B4F0-5582DB89926E}" type="presParOf" srcId="{4C77CE36-609A-48D1-B05F-41F981C82279}" destId="{1018D0C5-EEB0-4B88-A6DD-DE5F0869E7F2}" srcOrd="1" destOrd="0" presId="urn:microsoft.com/office/officeart/2018/5/layout/IconCircleLabelList"/>
    <dgm:cxn modelId="{506D4C0E-CB1D-428C-A089-1B28E9AC1920}" type="presParOf" srcId="{4C77CE36-609A-48D1-B05F-41F981C82279}" destId="{68883138-E8F5-4E21-AA58-9DE7202CEB44}" srcOrd="2" destOrd="0" presId="urn:microsoft.com/office/officeart/2018/5/layout/IconCircleLabelList"/>
    <dgm:cxn modelId="{82FD9476-FBF8-4262-8092-226EB08E8F98}" type="presParOf" srcId="{68883138-E8F5-4E21-AA58-9DE7202CEB44}" destId="{924D756E-AA0A-4871-8E21-6CDD9207BC96}" srcOrd="0" destOrd="0" presId="urn:microsoft.com/office/officeart/2018/5/layout/IconCircleLabelList"/>
    <dgm:cxn modelId="{D127ED17-5BC1-4FB8-8311-BFDF8A9EAC90}" type="presParOf" srcId="{68883138-E8F5-4E21-AA58-9DE7202CEB44}" destId="{84EA8934-348C-46C9-8AD8-B99F58FF6DA1}" srcOrd="1" destOrd="0" presId="urn:microsoft.com/office/officeart/2018/5/layout/IconCircleLabelList"/>
    <dgm:cxn modelId="{CFD797C4-77BF-446F-B6A3-51AB48FC31E4}" type="presParOf" srcId="{68883138-E8F5-4E21-AA58-9DE7202CEB44}" destId="{72C67CD9-35C6-4875-8D0F-1EEA52707C9A}" srcOrd="2" destOrd="0" presId="urn:microsoft.com/office/officeart/2018/5/layout/IconCircleLabelList"/>
    <dgm:cxn modelId="{92958B6F-23B8-4996-937F-4E3171FAAAEC}" type="presParOf" srcId="{68883138-E8F5-4E21-AA58-9DE7202CEB44}" destId="{0EE94DFB-02E0-4A97-B5A7-3C4CB517B5AD}" srcOrd="3" destOrd="0" presId="urn:microsoft.com/office/officeart/2018/5/layout/IconCircleLabelList"/>
    <dgm:cxn modelId="{5E627907-D815-4535-8296-98CDED9617B9}" type="presParOf" srcId="{4C77CE36-609A-48D1-B05F-41F981C82279}" destId="{6B9FBFCC-7185-40B8-AFDE-04683BF6C526}" srcOrd="3" destOrd="0" presId="urn:microsoft.com/office/officeart/2018/5/layout/IconCircleLabelList"/>
    <dgm:cxn modelId="{20D757AD-4619-454A-AD27-F21A408EC986}" type="presParOf" srcId="{4C77CE36-609A-48D1-B05F-41F981C82279}" destId="{6D06CEE2-1C76-4C9A-80C1-348767EA50CD}" srcOrd="4" destOrd="0" presId="urn:microsoft.com/office/officeart/2018/5/layout/IconCircleLabelList"/>
    <dgm:cxn modelId="{DF0D3CD1-CB4B-4835-B43A-796035ECE1F2}" type="presParOf" srcId="{6D06CEE2-1C76-4C9A-80C1-348767EA50CD}" destId="{E72D9C57-1400-4841-9226-6D915A136E35}" srcOrd="0" destOrd="0" presId="urn:microsoft.com/office/officeart/2018/5/layout/IconCircleLabelList"/>
    <dgm:cxn modelId="{BC9423AF-6C0B-45E9-A609-74BC28C0052F}" type="presParOf" srcId="{6D06CEE2-1C76-4C9A-80C1-348767EA50CD}" destId="{F6FA402B-2D85-4B60-B7FF-F1ABC879EED4}" srcOrd="1" destOrd="0" presId="urn:microsoft.com/office/officeart/2018/5/layout/IconCircleLabelList"/>
    <dgm:cxn modelId="{CDBAE1E8-5DA7-48BC-8149-BD72970E02EF}" type="presParOf" srcId="{6D06CEE2-1C76-4C9A-80C1-348767EA50CD}" destId="{CEF73C9A-3487-461F-B3E8-2FF74BFD8557}" srcOrd="2" destOrd="0" presId="urn:microsoft.com/office/officeart/2018/5/layout/IconCircleLabelList"/>
    <dgm:cxn modelId="{32BD0A62-00C0-44F7-B3AB-4789B5F5B983}" type="presParOf" srcId="{6D06CEE2-1C76-4C9A-80C1-348767EA50CD}" destId="{BE5075B4-A072-4BD5-9782-D2203C0DBC50}" srcOrd="3" destOrd="0" presId="urn:microsoft.com/office/officeart/2018/5/layout/IconCircleLabelList"/>
    <dgm:cxn modelId="{9E62E00B-D670-426C-967D-7AC7EA0078B1}" type="presParOf" srcId="{4C77CE36-609A-48D1-B05F-41F981C82279}" destId="{676D2218-C514-461F-B131-5A54E5FDE561}" srcOrd="5" destOrd="0" presId="urn:microsoft.com/office/officeart/2018/5/layout/IconCircleLabelList"/>
    <dgm:cxn modelId="{31D9C25A-DB58-4163-9A8A-53B42B056700}" type="presParOf" srcId="{4C77CE36-609A-48D1-B05F-41F981C82279}" destId="{52C12A98-0117-4829-A091-26860F6F8A71}" srcOrd="6" destOrd="0" presId="urn:microsoft.com/office/officeart/2018/5/layout/IconCircleLabelList"/>
    <dgm:cxn modelId="{49767258-CC6A-439E-929B-EC7AC74F27A3}" type="presParOf" srcId="{52C12A98-0117-4829-A091-26860F6F8A71}" destId="{F8EB199E-674F-4AF4-A9F9-C076FE71140C}" srcOrd="0" destOrd="0" presId="urn:microsoft.com/office/officeart/2018/5/layout/IconCircleLabelList"/>
    <dgm:cxn modelId="{22ED41CA-9EF2-4149-BA45-AD1A84B48BBA}" type="presParOf" srcId="{52C12A98-0117-4829-A091-26860F6F8A71}" destId="{0EE4ADA8-EF8F-430D-A273-41837C66D59E}" srcOrd="1" destOrd="0" presId="urn:microsoft.com/office/officeart/2018/5/layout/IconCircleLabelList"/>
    <dgm:cxn modelId="{2D7C44ED-8F70-4C55-97EC-6A62FFF1660A}" type="presParOf" srcId="{52C12A98-0117-4829-A091-26860F6F8A71}" destId="{7B27A325-5D0E-4E85-98FB-ADA836463215}" srcOrd="2" destOrd="0" presId="urn:microsoft.com/office/officeart/2018/5/layout/IconCircleLabelList"/>
    <dgm:cxn modelId="{2F92F25F-6D1E-439B-8C18-E03E68D6F8E6}" type="presParOf" srcId="{52C12A98-0117-4829-A091-26860F6F8A71}" destId="{17AAE6A6-1F9B-4687-BAFF-3BB7646807D7}" srcOrd="3" destOrd="0" presId="urn:microsoft.com/office/officeart/2018/5/layout/IconCircleLabelList"/>
    <dgm:cxn modelId="{8744969F-588F-4F5A-9599-D0905E0FE69B}" type="presParOf" srcId="{4C77CE36-609A-48D1-B05F-41F981C82279}" destId="{AC7C7B1D-367C-45CD-8489-531F9E7CD2EC}" srcOrd="7" destOrd="0" presId="urn:microsoft.com/office/officeart/2018/5/layout/IconCircleLabelList"/>
    <dgm:cxn modelId="{447991E8-6642-4246-8128-DFA836A3140A}" type="presParOf" srcId="{4C77CE36-609A-48D1-B05F-41F981C82279}" destId="{18644C11-6AB4-480E-88BF-0D2FF3A23374}" srcOrd="8" destOrd="0" presId="urn:microsoft.com/office/officeart/2018/5/layout/IconCircleLabelList"/>
    <dgm:cxn modelId="{BA9D506B-CB8F-4791-ADCD-DDAB63BA5E7E}" type="presParOf" srcId="{18644C11-6AB4-480E-88BF-0D2FF3A23374}" destId="{E41A8FD0-84EA-4C7E-9388-69D7E106B336}" srcOrd="0" destOrd="0" presId="urn:microsoft.com/office/officeart/2018/5/layout/IconCircleLabelList"/>
    <dgm:cxn modelId="{59F3FF46-6D5E-49C1-A403-E42D94364557}" type="presParOf" srcId="{18644C11-6AB4-480E-88BF-0D2FF3A23374}" destId="{EABEA7A6-5518-484E-87C4-C4731A822DBD}" srcOrd="1" destOrd="0" presId="urn:microsoft.com/office/officeart/2018/5/layout/IconCircleLabelList"/>
    <dgm:cxn modelId="{2D3C9691-F511-4080-A20E-AEE5F9F889BC}" type="presParOf" srcId="{18644C11-6AB4-480E-88BF-0D2FF3A23374}" destId="{7C56BCCF-75A1-4130-B91B-BCBD5FC17B57}" srcOrd="2" destOrd="0" presId="urn:microsoft.com/office/officeart/2018/5/layout/IconCircleLabelList"/>
    <dgm:cxn modelId="{AFB4CF50-8C7C-4FD1-A925-823AB30F31AC}" type="presParOf" srcId="{18644C11-6AB4-480E-88BF-0D2FF3A23374}" destId="{5D431EC6-5D9A-4663-8C9C-232CE68CDEB7}" srcOrd="3" destOrd="0" presId="urn:microsoft.com/office/officeart/2018/5/layout/IconCircleLabelList"/>
    <dgm:cxn modelId="{1478795D-3FB7-4304-AF4D-68961BBB9D66}" type="presParOf" srcId="{4C77CE36-609A-48D1-B05F-41F981C82279}" destId="{FF274F24-7D51-4F4F-9DCA-4156F434C4EC}" srcOrd="9" destOrd="0" presId="urn:microsoft.com/office/officeart/2018/5/layout/IconCircleLabelList"/>
    <dgm:cxn modelId="{4D96B557-B630-4249-ACF8-6DCA371FD4D8}" type="presParOf" srcId="{4C77CE36-609A-48D1-B05F-41F981C82279}" destId="{3EEB673D-81E3-40F3-84C7-0AB454D8E043}" srcOrd="10" destOrd="0" presId="urn:microsoft.com/office/officeart/2018/5/layout/IconCircleLabelList"/>
    <dgm:cxn modelId="{B35424C4-4147-4F13-878E-71793A119DDB}" type="presParOf" srcId="{3EEB673D-81E3-40F3-84C7-0AB454D8E043}" destId="{088E7772-C625-4BDA-8854-18648DC219A6}" srcOrd="0" destOrd="0" presId="urn:microsoft.com/office/officeart/2018/5/layout/IconCircleLabelList"/>
    <dgm:cxn modelId="{B795D3B6-6C49-4760-BB60-8CC071C8B314}" type="presParOf" srcId="{3EEB673D-81E3-40F3-84C7-0AB454D8E043}" destId="{46A086C3-5E7A-4436-8CEF-3E7F560A34CD}" srcOrd="1" destOrd="0" presId="urn:microsoft.com/office/officeart/2018/5/layout/IconCircleLabelList"/>
    <dgm:cxn modelId="{BEE65A70-BC48-41E8-AA4F-F8FACDB7EAF5}" type="presParOf" srcId="{3EEB673D-81E3-40F3-84C7-0AB454D8E043}" destId="{5E86CC82-8C78-4509-AB37-3EF6F26E6041}" srcOrd="2" destOrd="0" presId="urn:microsoft.com/office/officeart/2018/5/layout/IconCircleLabelList"/>
    <dgm:cxn modelId="{84CFB5E5-131F-465D-B78A-26DA455501D6}" type="presParOf" srcId="{3EEB673D-81E3-40F3-84C7-0AB454D8E043}" destId="{1C088D11-9749-4A75-9EC4-2BE37AB5DF1F}" srcOrd="3" destOrd="0" presId="urn:microsoft.com/office/officeart/2018/5/layout/IconCircleLabelList"/>
    <dgm:cxn modelId="{8C7E3459-8EB8-43A4-AABB-C28E0F3FD24A}" type="presParOf" srcId="{4C77CE36-609A-48D1-B05F-41F981C82279}" destId="{D9FE8C60-34BD-4A44-B59C-B80EC08893D7}" srcOrd="11" destOrd="0" presId="urn:microsoft.com/office/officeart/2018/5/layout/IconCircleLabelList"/>
    <dgm:cxn modelId="{C091CB4B-B544-4D21-A7BD-DE27C41F0E14}" type="presParOf" srcId="{4C77CE36-609A-48D1-B05F-41F981C82279}" destId="{547440FB-AD45-45DA-87C1-2E70D745AA2D}" srcOrd="12" destOrd="0" presId="urn:microsoft.com/office/officeart/2018/5/layout/IconCircleLabelList"/>
    <dgm:cxn modelId="{5D7FDFFE-6DAE-41DE-8CCF-B9F4DA7A2676}" type="presParOf" srcId="{547440FB-AD45-45DA-87C1-2E70D745AA2D}" destId="{630EDC5E-F566-41B3-AE6D-A4BB764E4BE5}" srcOrd="0" destOrd="0" presId="urn:microsoft.com/office/officeart/2018/5/layout/IconCircleLabelList"/>
    <dgm:cxn modelId="{ABC51487-43AB-404E-9E4E-C8897F9289B4}" type="presParOf" srcId="{547440FB-AD45-45DA-87C1-2E70D745AA2D}" destId="{D4FD450D-46F4-473F-A7FF-A66A5851305B}" srcOrd="1" destOrd="0" presId="urn:microsoft.com/office/officeart/2018/5/layout/IconCircleLabelList"/>
    <dgm:cxn modelId="{EDA65E09-C646-410B-B7AB-374200E0A048}" type="presParOf" srcId="{547440FB-AD45-45DA-87C1-2E70D745AA2D}" destId="{930BF664-9187-42A8-9C51-43B651C0535C}" srcOrd="2" destOrd="0" presId="urn:microsoft.com/office/officeart/2018/5/layout/IconCircleLabelList"/>
    <dgm:cxn modelId="{4F0044FD-0745-444A-A568-1EF11F29CA97}" type="presParOf" srcId="{547440FB-AD45-45DA-87C1-2E70D745AA2D}" destId="{DEDCDF81-262E-4D29-B478-F97BBBE62B0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1874E-38D8-434A-874F-85C190464186}">
      <dsp:nvSpPr>
        <dsp:cNvPr id="0" name=""/>
        <dsp:cNvSpPr/>
      </dsp:nvSpPr>
      <dsp:spPr>
        <a:xfrm>
          <a:off x="1608288" y="58651"/>
          <a:ext cx="1291947" cy="1291947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EEA04-8454-4C05-A16E-4ACF584EE6EC}">
      <dsp:nvSpPr>
        <dsp:cNvPr id="0" name=""/>
        <dsp:cNvSpPr/>
      </dsp:nvSpPr>
      <dsp:spPr>
        <a:xfrm>
          <a:off x="1883621" y="333984"/>
          <a:ext cx="741281" cy="7412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44597-466D-45D7-A98A-474902789CB9}">
      <dsp:nvSpPr>
        <dsp:cNvPr id="0" name=""/>
        <dsp:cNvSpPr/>
      </dsp:nvSpPr>
      <dsp:spPr>
        <a:xfrm>
          <a:off x="1195289" y="1753008"/>
          <a:ext cx="2117946" cy="74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Meningkatkan</a:t>
          </a:r>
          <a:r>
            <a:rPr lang="en-U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aspek</a:t>
          </a:r>
          <a:r>
            <a:rPr lang="en-U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kewaspadaan</a:t>
          </a:r>
          <a:endParaRPr lang="en-US" sz="1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95289" y="1753008"/>
        <a:ext cx="2117946" cy="746917"/>
      </dsp:txXfrm>
    </dsp:sp>
    <dsp:sp modelId="{924D756E-AA0A-4871-8E21-6CDD9207BC96}">
      <dsp:nvSpPr>
        <dsp:cNvPr id="0" name=""/>
        <dsp:cNvSpPr/>
      </dsp:nvSpPr>
      <dsp:spPr>
        <a:xfrm>
          <a:off x="4096875" y="58651"/>
          <a:ext cx="1291947" cy="1291947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EA8934-348C-46C9-8AD8-B99F58FF6DA1}">
      <dsp:nvSpPr>
        <dsp:cNvPr id="0" name=""/>
        <dsp:cNvSpPr/>
      </dsp:nvSpPr>
      <dsp:spPr>
        <a:xfrm>
          <a:off x="4372208" y="333984"/>
          <a:ext cx="741281" cy="7412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94DFB-02E0-4A97-B5A7-3C4CB517B5AD}">
      <dsp:nvSpPr>
        <dsp:cNvPr id="0" name=""/>
        <dsp:cNvSpPr/>
      </dsp:nvSpPr>
      <dsp:spPr>
        <a:xfrm>
          <a:off x="3683876" y="1753008"/>
          <a:ext cx="2117946" cy="74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Memperkuat</a:t>
          </a:r>
          <a:r>
            <a:rPr lang="en-U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pengambilan</a:t>
          </a:r>
          <a:r>
            <a:rPr lang="en-U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keputusan</a:t>
          </a:r>
          <a:endParaRPr lang="en-US" sz="1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83876" y="1753008"/>
        <a:ext cx="2117946" cy="746917"/>
      </dsp:txXfrm>
    </dsp:sp>
    <dsp:sp modelId="{E72D9C57-1400-4841-9226-6D915A136E35}">
      <dsp:nvSpPr>
        <dsp:cNvPr id="0" name=""/>
        <dsp:cNvSpPr/>
      </dsp:nvSpPr>
      <dsp:spPr>
        <a:xfrm>
          <a:off x="6585462" y="58651"/>
          <a:ext cx="1291947" cy="1291947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A402B-2D85-4B60-B7FF-F1ABC879EED4}">
      <dsp:nvSpPr>
        <dsp:cNvPr id="0" name=""/>
        <dsp:cNvSpPr/>
      </dsp:nvSpPr>
      <dsp:spPr>
        <a:xfrm>
          <a:off x="6860795" y="333984"/>
          <a:ext cx="741281" cy="7412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075B4-A072-4BD5-9782-D2203C0DBC50}">
      <dsp:nvSpPr>
        <dsp:cNvPr id="0" name=""/>
        <dsp:cNvSpPr/>
      </dsp:nvSpPr>
      <dsp:spPr>
        <a:xfrm>
          <a:off x="6172463" y="1753008"/>
          <a:ext cx="2117946" cy="74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Meningkatkan</a:t>
          </a:r>
          <a:r>
            <a:rPr lang="en-U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akses</a:t>
          </a:r>
          <a:r>
            <a:rPr lang="en-U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ke</a:t>
          </a:r>
          <a:r>
            <a:rPr lang="en-U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sumberdaya</a:t>
          </a:r>
          <a:endParaRPr lang="en-US" sz="1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72463" y="1753008"/>
        <a:ext cx="2117946" cy="746917"/>
      </dsp:txXfrm>
    </dsp:sp>
    <dsp:sp modelId="{F8EB199E-674F-4AF4-A9F9-C076FE71140C}">
      <dsp:nvSpPr>
        <dsp:cNvPr id="0" name=""/>
        <dsp:cNvSpPr/>
      </dsp:nvSpPr>
      <dsp:spPr>
        <a:xfrm>
          <a:off x="9074049" y="58651"/>
          <a:ext cx="1291947" cy="1291947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4ADA8-EF8F-430D-A273-41837C66D59E}">
      <dsp:nvSpPr>
        <dsp:cNvPr id="0" name=""/>
        <dsp:cNvSpPr/>
      </dsp:nvSpPr>
      <dsp:spPr>
        <a:xfrm>
          <a:off x="9349382" y="333984"/>
          <a:ext cx="741281" cy="7412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AE6A6-1F9B-4687-BAFF-3BB7646807D7}">
      <dsp:nvSpPr>
        <dsp:cNvPr id="0" name=""/>
        <dsp:cNvSpPr/>
      </dsp:nvSpPr>
      <dsp:spPr>
        <a:xfrm>
          <a:off x="8661050" y="1753008"/>
          <a:ext cx="2117946" cy="74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Memperkuat</a:t>
          </a:r>
          <a:r>
            <a:rPr lang="en-U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akses</a:t>
          </a:r>
          <a:r>
            <a:rPr lang="en-U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komunikasi</a:t>
          </a:r>
          <a:endParaRPr lang="en-US" sz="1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61050" y="1753008"/>
        <a:ext cx="2117946" cy="746917"/>
      </dsp:txXfrm>
    </dsp:sp>
    <dsp:sp modelId="{E41A8FD0-84EA-4C7E-9388-69D7E106B336}">
      <dsp:nvSpPr>
        <dsp:cNvPr id="0" name=""/>
        <dsp:cNvSpPr/>
      </dsp:nvSpPr>
      <dsp:spPr>
        <a:xfrm>
          <a:off x="1313587" y="3029413"/>
          <a:ext cx="1291947" cy="1291947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BEA7A6-5518-484E-87C4-C4731A822DBD}">
      <dsp:nvSpPr>
        <dsp:cNvPr id="0" name=""/>
        <dsp:cNvSpPr/>
      </dsp:nvSpPr>
      <dsp:spPr>
        <a:xfrm>
          <a:off x="1588920" y="3304746"/>
          <a:ext cx="741281" cy="74128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31EC6-5D9A-4663-8C9C-232CE68CDEB7}">
      <dsp:nvSpPr>
        <dsp:cNvPr id="0" name=""/>
        <dsp:cNvSpPr/>
      </dsp:nvSpPr>
      <dsp:spPr>
        <a:xfrm>
          <a:off x="670726" y="4551590"/>
          <a:ext cx="2699661" cy="74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Meningkatkan</a:t>
          </a:r>
          <a:r>
            <a:rPr lang="en-U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koordinasi</a:t>
          </a:r>
          <a:r>
            <a:rPr lang="en-U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DALAM PRB</a:t>
          </a:r>
        </a:p>
      </dsp:txBody>
      <dsp:txXfrm>
        <a:off x="670726" y="4551590"/>
        <a:ext cx="2699661" cy="746917"/>
      </dsp:txXfrm>
    </dsp:sp>
    <dsp:sp modelId="{088E7772-C625-4BDA-8854-18648DC219A6}">
      <dsp:nvSpPr>
        <dsp:cNvPr id="0" name=""/>
        <dsp:cNvSpPr/>
      </dsp:nvSpPr>
      <dsp:spPr>
        <a:xfrm>
          <a:off x="4764420" y="3029413"/>
          <a:ext cx="1291947" cy="1291947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086C3-5E7A-4436-8CEF-3E7F560A34CD}">
      <dsp:nvSpPr>
        <dsp:cNvPr id="0" name=""/>
        <dsp:cNvSpPr/>
      </dsp:nvSpPr>
      <dsp:spPr>
        <a:xfrm>
          <a:off x="5039753" y="3304746"/>
          <a:ext cx="741281" cy="74128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88D11-9749-4A75-9EC4-2BE37AB5DF1F}">
      <dsp:nvSpPr>
        <dsp:cNvPr id="0" name=""/>
        <dsp:cNvSpPr/>
      </dsp:nvSpPr>
      <dsp:spPr>
        <a:xfrm>
          <a:off x="3680032" y="4551590"/>
          <a:ext cx="3460724" cy="74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Penguatan</a:t>
          </a:r>
          <a:r>
            <a:rPr lang="en-U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koordinasi</a:t>
          </a:r>
          <a:r>
            <a:rPr lang="en-U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pada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saat</a:t>
          </a:r>
          <a:r>
            <a:rPr lang="en-U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tanggap</a:t>
          </a:r>
          <a:r>
            <a:rPr lang="en-U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darurat</a:t>
          </a:r>
          <a:endParaRPr lang="en-US" sz="1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80032" y="4551590"/>
        <a:ext cx="3460724" cy="746917"/>
      </dsp:txXfrm>
    </dsp:sp>
    <dsp:sp modelId="{630EDC5E-F566-41B3-AE6D-A4BB764E4BE5}">
      <dsp:nvSpPr>
        <dsp:cNvPr id="0" name=""/>
        <dsp:cNvSpPr/>
      </dsp:nvSpPr>
      <dsp:spPr>
        <a:xfrm>
          <a:off x="8792003" y="3029413"/>
          <a:ext cx="1291947" cy="1291947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FD450D-46F4-473F-A7FF-A66A5851305B}">
      <dsp:nvSpPr>
        <dsp:cNvPr id="0" name=""/>
        <dsp:cNvSpPr/>
      </dsp:nvSpPr>
      <dsp:spPr>
        <a:xfrm>
          <a:off x="9067336" y="3304746"/>
          <a:ext cx="741281" cy="74128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CDF81-262E-4D29-B478-F97BBBE62B08}">
      <dsp:nvSpPr>
        <dsp:cNvPr id="0" name=""/>
        <dsp:cNvSpPr/>
      </dsp:nvSpPr>
      <dsp:spPr>
        <a:xfrm>
          <a:off x="7511397" y="4551590"/>
          <a:ext cx="3853158" cy="74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Meningkatkan</a:t>
          </a:r>
          <a:r>
            <a:rPr lang="en-U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koordinasi</a:t>
          </a:r>
          <a:r>
            <a:rPr lang="en-U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LINTAS AKTOR  pada </a:t>
          </a:r>
          <a:r>
            <a:rPr lang="en-US" sz="16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tahap</a:t>
          </a:r>
          <a:r>
            <a:rPr lang="en-U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recovery</a:t>
          </a:r>
        </a:p>
      </dsp:txBody>
      <dsp:txXfrm>
        <a:off x="7511397" y="4551590"/>
        <a:ext cx="3853158" cy="746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7T14:46:39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7T14:46:39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2CB20-4690-084B-9E8E-D3A5DA15663B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7875A-517B-A942-9DA3-4F9A89549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5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GEDEIN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875A-517B-A942-9DA3-4F9A895491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84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875A-517B-A942-9DA3-4F9A895491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6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875A-517B-A942-9DA3-4F9A895491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00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TAMBAH DIAGRAM GUGUS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875A-517B-A942-9DA3-4F9A8954911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29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81c96ae9e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81c96ae9e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162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UDPATE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875A-517B-A942-9DA3-4F9A8954911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90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dirty="0"/>
              <a:t>TAMBAH PEMBELAJARAN INDIA, MUDIK</a:t>
            </a:r>
            <a:endParaRPr dirty="0"/>
          </a:p>
        </p:txBody>
      </p:sp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055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2606-C29F-6747-A2E5-33FFD0FF5A3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9B6F-DCD7-D54B-88F4-FBC416B8F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7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2606-C29F-6747-A2E5-33FFD0FF5A3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9B6F-DCD7-D54B-88F4-FBC416B8F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45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2606-C29F-6747-A2E5-33FFD0FF5A3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9B6F-DCD7-D54B-88F4-FBC416B8F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2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2606-C29F-6747-A2E5-33FFD0FF5A3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9B6F-DCD7-D54B-88F4-FBC416B8F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88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2606-C29F-6747-A2E5-33FFD0FF5A3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9B6F-DCD7-D54B-88F4-FBC416B8F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0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2606-C29F-6747-A2E5-33FFD0FF5A3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9B6F-DCD7-D54B-88F4-FBC416B8F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3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2606-C29F-6747-A2E5-33FFD0FF5A3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9B6F-DCD7-D54B-88F4-FBC416B8F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8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2606-C29F-6747-A2E5-33FFD0FF5A3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9B6F-DCD7-D54B-88F4-FBC416B8F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9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2606-C29F-6747-A2E5-33FFD0FF5A3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9B6F-DCD7-D54B-88F4-FBC416B8F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9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2606-C29F-6747-A2E5-33FFD0FF5A3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9B6F-DCD7-D54B-88F4-FBC416B8F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5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2606-C29F-6747-A2E5-33FFD0FF5A3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9B6F-DCD7-D54B-88F4-FBC416B8F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7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12606-C29F-6747-A2E5-33FFD0FF5A3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29B6F-DCD7-D54B-88F4-FBC416B8F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5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.jakarta.go.id/id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tiff"/><Relationship Id="rId4" Type="http://schemas.openxmlformats.org/officeDocument/2006/relationships/image" Target="../media/image39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C12171-1FD2-4B91-9AE9-ACF43C8FB5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77119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A77E25E6-17C2-A649-87CF-55FD57CB3BDA}"/>
              </a:ext>
            </a:extLst>
          </p:cNvPr>
          <p:cNvSpPr txBox="1">
            <a:spLocks/>
          </p:cNvSpPr>
          <p:nvPr/>
        </p:nvSpPr>
        <p:spPr>
          <a:xfrm>
            <a:off x="1676400" y="4404709"/>
            <a:ext cx="9144000" cy="639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i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6" name="Google Shape;336;p47"/>
          <p:cNvSpPr/>
          <p:nvPr/>
        </p:nvSpPr>
        <p:spPr>
          <a:xfrm>
            <a:off x="0" y="3098800"/>
            <a:ext cx="12192000" cy="3759200"/>
          </a:xfrm>
          <a:prstGeom prst="rect">
            <a:avLst/>
          </a:prstGeom>
          <a:solidFill>
            <a:srgbClr val="25282F">
              <a:alpha val="7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40" y="298613"/>
            <a:ext cx="852502" cy="10585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4ACDF3C-00F5-4978-8B1F-F46C2F46E348}"/>
              </a:ext>
            </a:extLst>
          </p:cNvPr>
          <p:cNvSpPr txBox="1"/>
          <p:nvPr/>
        </p:nvSpPr>
        <p:spPr>
          <a:xfrm>
            <a:off x="1420382" y="4049993"/>
            <a:ext cx="8876642" cy="1261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4800" b="1" dirty="0">
                <a:solidFill>
                  <a:srgbClr val="FFFF00"/>
                </a:solidFill>
                <a:latin typeface="Franklin Gothic"/>
                <a:cs typeface="Arial" panose="020B0604020202020204" pitchFamily="34" charset="0"/>
              </a:rPr>
              <a:t>STRATEGI KETANGGUHAN KOTA </a:t>
            </a:r>
          </a:p>
          <a:p>
            <a:r>
              <a:rPr lang="en-GB" sz="2800" b="1" dirty="0">
                <a:solidFill>
                  <a:schemeClr val="bg1"/>
                </a:solidFill>
                <a:latin typeface="Franklin Gothic"/>
                <a:cs typeface="Arial" panose="020B0604020202020204" pitchFamily="34" charset="0"/>
              </a:rPr>
              <a:t>DALAM MENGHADAPI COVID-19</a:t>
            </a:r>
            <a:endParaRPr lang="en-US" sz="2800" b="1" dirty="0">
              <a:solidFill>
                <a:schemeClr val="bg1"/>
              </a:solidFill>
              <a:latin typeface="Franklin Gothic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0382" y="5456191"/>
            <a:ext cx="6941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RADITYA JATI</a:t>
            </a:r>
          </a:p>
          <a:p>
            <a:r>
              <a:rPr lang="en-US" dirty="0">
                <a:solidFill>
                  <a:schemeClr val="bg2"/>
                </a:solidFill>
              </a:rPr>
              <a:t>DIREKTUR PENGEMBANGAN STRATEGI PENANGGULANGAN BENCANA</a:t>
            </a:r>
          </a:p>
          <a:p>
            <a:r>
              <a:rPr lang="en-US" dirty="0">
                <a:solidFill>
                  <a:schemeClr val="bg2"/>
                </a:solidFill>
              </a:rPr>
              <a:t>BADAN NASIONAL PENANGGULANGAN BENCANA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0381" y="3304021"/>
            <a:ext cx="8648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WEBINAR </a:t>
            </a:r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PENGALAMAN PEMERINTAH DALAM MENGHADAPI COVID19</a:t>
            </a:r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3 APRIL 2020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2376" y="3382177"/>
            <a:ext cx="96597" cy="35109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40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28" y="319488"/>
            <a:ext cx="11765284" cy="653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AFC807E4-63A2-43F2-9634-D4B907B641E7}"/>
              </a:ext>
            </a:extLst>
          </p:cNvPr>
          <p:cNvSpPr/>
          <p:nvPr/>
        </p:nvSpPr>
        <p:spPr>
          <a:xfrm>
            <a:off x="0" y="0"/>
            <a:ext cx="12302836" cy="6858000"/>
          </a:xfrm>
          <a:prstGeom prst="rect">
            <a:avLst/>
          </a:prstGeom>
          <a:solidFill>
            <a:srgbClr val="384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F7F7E2-DF7C-4D4F-991F-9CC9510CE127}"/>
              </a:ext>
            </a:extLst>
          </p:cNvPr>
          <p:cNvSpPr/>
          <p:nvPr/>
        </p:nvSpPr>
        <p:spPr>
          <a:xfrm>
            <a:off x="1760161" y="177711"/>
            <a:ext cx="40116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Heavy" charset="0"/>
                <a:ea typeface="Franklin Gothic Heavy" charset="0"/>
                <a:cs typeface="Franklin Gothic Heavy" charset="0"/>
              </a:rPr>
              <a:t>KETAHANAN KOTA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48FEBE-7A1E-4320-8C75-AB01FEFDF39F}"/>
              </a:ext>
            </a:extLst>
          </p:cNvPr>
          <p:cNvCxnSpPr>
            <a:cxnSpLocks/>
          </p:cNvCxnSpPr>
          <p:nvPr/>
        </p:nvCxnSpPr>
        <p:spPr>
          <a:xfrm>
            <a:off x="1625054" y="765468"/>
            <a:ext cx="410107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81A475D-CACB-47B0-9C26-B2E3131EB1B0}"/>
              </a:ext>
            </a:extLst>
          </p:cNvPr>
          <p:cNvSpPr txBox="1"/>
          <p:nvPr/>
        </p:nvSpPr>
        <p:spPr>
          <a:xfrm>
            <a:off x="204166" y="5352051"/>
            <a:ext cx="6671929" cy="12999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Kota </a:t>
            </a:r>
            <a:r>
              <a:rPr lang="en-GB" dirty="0" err="1">
                <a:solidFill>
                  <a:schemeClr val="bg1"/>
                </a:solidFill>
                <a:cs typeface="Arial" panose="020B0604020202020204" pitchFamily="34" charset="0"/>
              </a:rPr>
              <a:t>Berketahanan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cs typeface="Arial" panose="020B0604020202020204" pitchFamily="34" charset="0"/>
              </a:rPr>
              <a:t>adalah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cs typeface="Arial" panose="020B0604020202020204" pitchFamily="34" charset="0"/>
              </a:rPr>
              <a:t>kota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cs typeface="Arial" panose="020B0604020202020204" pitchFamily="34" charset="0"/>
              </a:rPr>
              <a:t>dengan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FFFF00"/>
                </a:solidFill>
                <a:cs typeface="Arial" panose="020B0604020202020204" pitchFamily="34" charset="0"/>
              </a:rPr>
              <a:t>kapasitas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cs typeface="Arial" panose="020B0604020202020204" pitchFamily="34" charset="0"/>
              </a:rPr>
              <a:t>individu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cs typeface="Arial" panose="020B0604020202020204" pitchFamily="34" charset="0"/>
              </a:rPr>
              <a:t>masyarakat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cs typeface="Arial" panose="020B0604020202020204" pitchFamily="34" charset="0"/>
              </a:rPr>
              <a:t>institusi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cs typeface="Arial" panose="020B0604020202020204" pitchFamily="34" charset="0"/>
              </a:rPr>
              <a:t>bisnis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 dan </a:t>
            </a:r>
            <a:r>
              <a:rPr lang="en-GB" dirty="0" err="1">
                <a:solidFill>
                  <a:schemeClr val="bg1"/>
                </a:solidFill>
                <a:cs typeface="Arial" panose="020B0604020202020204" pitchFamily="34" charset="0"/>
              </a:rPr>
              <a:t>sistem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cs typeface="Arial" panose="020B0604020202020204" pitchFamily="34" charset="0"/>
              </a:rPr>
              <a:t>dari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cs typeface="Arial" panose="020B0604020202020204" pitchFamily="34" charset="0"/>
              </a:rPr>
              <a:t>sebuah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cs typeface="Arial" panose="020B0604020202020204" pitchFamily="34" charset="0"/>
              </a:rPr>
              <a:t>kota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cs typeface="Arial" panose="020B0604020202020204" pitchFamily="34" charset="0"/>
              </a:rPr>
              <a:t>dapat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FFFF00"/>
                </a:solidFill>
                <a:cs typeface="Arial" panose="020B0604020202020204" pitchFamily="34" charset="0"/>
              </a:rPr>
              <a:t>bertahan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GB" dirty="0" err="1">
                <a:solidFill>
                  <a:srgbClr val="FFFF00"/>
                </a:solidFill>
                <a:cs typeface="Arial" panose="020B0604020202020204" pitchFamily="34" charset="0"/>
              </a:rPr>
              <a:t>beradaptasi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, dan </a:t>
            </a:r>
            <a:r>
              <a:rPr lang="en-GB" dirty="0" err="1">
                <a:solidFill>
                  <a:srgbClr val="FFFF00"/>
                </a:solidFill>
                <a:cs typeface="Arial" panose="020B0604020202020204" pitchFamily="34" charset="0"/>
              </a:rPr>
              <a:t>tumbuh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cs typeface="Arial" panose="020B0604020202020204" pitchFamily="34" charset="0"/>
              </a:rPr>
              <a:t>terhadap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FFFF00"/>
                </a:solidFill>
                <a:cs typeface="Arial" panose="020B0604020202020204" pitchFamily="34" charset="0"/>
              </a:rPr>
              <a:t>tekanan</a:t>
            </a:r>
            <a:r>
              <a:rPr lang="en-GB" dirty="0">
                <a:solidFill>
                  <a:srgbClr val="FFFF00"/>
                </a:solidFill>
                <a:cs typeface="Arial" panose="020B0604020202020204" pitchFamily="34" charset="0"/>
              </a:rPr>
              <a:t> (</a:t>
            </a:r>
            <a:r>
              <a:rPr lang="en-GB" i="1" dirty="0">
                <a:solidFill>
                  <a:srgbClr val="FFFF00"/>
                </a:solidFill>
                <a:cs typeface="Arial" panose="020B0604020202020204" pitchFamily="34" charset="0"/>
              </a:rPr>
              <a:t>stresses</a:t>
            </a:r>
            <a:r>
              <a:rPr lang="en-GB" dirty="0">
                <a:solidFill>
                  <a:srgbClr val="FFFF00"/>
                </a:solidFill>
                <a:cs typeface="Arial" panose="020B0604020202020204" pitchFamily="34" charset="0"/>
              </a:rPr>
              <a:t>) 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yang </a:t>
            </a:r>
            <a:r>
              <a:rPr lang="en-GB" dirty="0" err="1">
                <a:solidFill>
                  <a:schemeClr val="bg1"/>
                </a:solidFill>
                <a:cs typeface="Arial" panose="020B0604020202020204" pitchFamily="34" charset="0"/>
              </a:rPr>
              <a:t>terus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cs typeface="Arial" panose="020B0604020202020204" pitchFamily="34" charset="0"/>
              </a:rPr>
              <a:t>menerus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 dan </a:t>
            </a:r>
            <a:r>
              <a:rPr lang="en-GB" dirty="0" err="1">
                <a:solidFill>
                  <a:srgbClr val="FFFF00"/>
                </a:solidFill>
                <a:cs typeface="Arial" panose="020B0604020202020204" pitchFamily="34" charset="0"/>
              </a:rPr>
              <a:t>guncangan</a:t>
            </a:r>
            <a:r>
              <a:rPr lang="en-GB" dirty="0">
                <a:solidFill>
                  <a:srgbClr val="FFFF00"/>
                </a:solidFill>
                <a:cs typeface="Arial" panose="020B0604020202020204" pitchFamily="34" charset="0"/>
              </a:rPr>
              <a:t> (</a:t>
            </a:r>
            <a:r>
              <a:rPr lang="en-GB" i="1" dirty="0">
                <a:solidFill>
                  <a:srgbClr val="FFFF00"/>
                </a:solidFill>
                <a:cs typeface="Arial" panose="020B0604020202020204" pitchFamily="34" charset="0"/>
              </a:rPr>
              <a:t>shocks</a:t>
            </a:r>
            <a:r>
              <a:rPr lang="en-GB" dirty="0">
                <a:solidFill>
                  <a:srgbClr val="FFFF00"/>
                </a:solidFill>
                <a:cs typeface="Arial" panose="020B0604020202020204" pitchFamily="34" charset="0"/>
              </a:rPr>
              <a:t>) </a:t>
            </a:r>
            <a:r>
              <a:rPr lang="en-GB" dirty="0" err="1">
                <a:solidFill>
                  <a:schemeClr val="bg1"/>
                </a:solidFill>
                <a:cs typeface="Arial" panose="020B0604020202020204" pitchFamily="34" charset="0"/>
              </a:rPr>
              <a:t>besar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 yang </a:t>
            </a:r>
            <a:r>
              <a:rPr lang="en-GB" dirty="0" err="1">
                <a:solidFill>
                  <a:schemeClr val="bg1"/>
                </a:solidFill>
                <a:cs typeface="Arial" panose="020B0604020202020204" pitchFamily="34" charset="0"/>
              </a:rPr>
              <a:t>dihadapi</a:t>
            </a:r>
            <a:endParaRPr lang="en-GB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ECB036-131B-4110-A14A-68BB3F01E5D6}"/>
              </a:ext>
            </a:extLst>
          </p:cNvPr>
          <p:cNvSpPr txBox="1"/>
          <p:nvPr/>
        </p:nvSpPr>
        <p:spPr>
          <a:xfrm>
            <a:off x="10034491" y="6532352"/>
            <a:ext cx="2518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err="1">
                <a:solidFill>
                  <a:schemeClr val="bg1"/>
                </a:solidFill>
                <a:latin typeface="Gotham" panose="02000504050000020004" pitchFamily="2" charset="0"/>
              </a:rPr>
              <a:t>Sumber</a:t>
            </a:r>
            <a:r>
              <a:rPr lang="en-GB" sz="1200" i="1" dirty="0">
                <a:solidFill>
                  <a:schemeClr val="bg1"/>
                </a:solidFill>
                <a:latin typeface="Gotham" panose="02000504050000020004" pitchFamily="2" charset="0"/>
              </a:rPr>
              <a:t> : 100 Resilient Cities</a:t>
            </a:r>
            <a:endParaRPr lang="en-ID" sz="1200" i="1" dirty="0">
              <a:solidFill>
                <a:schemeClr val="bg1"/>
              </a:solidFill>
              <a:latin typeface="Gotham" panose="02000504050000020004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A71779-E024-49BE-9F4E-EABFA22B6A58}"/>
              </a:ext>
            </a:extLst>
          </p:cNvPr>
          <p:cNvGrpSpPr/>
          <p:nvPr/>
        </p:nvGrpSpPr>
        <p:grpSpPr>
          <a:xfrm>
            <a:off x="677703" y="988758"/>
            <a:ext cx="5798068" cy="4298755"/>
            <a:chOff x="637456" y="1226121"/>
            <a:chExt cx="4699903" cy="386865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26C951A-E649-4ECA-B7DC-49ED7BA05729}"/>
                </a:ext>
              </a:extLst>
            </p:cNvPr>
            <p:cNvGrpSpPr/>
            <p:nvPr/>
          </p:nvGrpSpPr>
          <p:grpSpPr>
            <a:xfrm>
              <a:off x="637456" y="1226121"/>
              <a:ext cx="4699903" cy="3868658"/>
              <a:chOff x="637456" y="1226121"/>
              <a:chExt cx="4699903" cy="3868658"/>
            </a:xfrm>
          </p:grpSpPr>
          <p:sp>
            <p:nvSpPr>
              <p:cNvPr id="17" name="Text Placeholder 1">
                <a:extLst>
                  <a:ext uri="{FF2B5EF4-FFF2-40B4-BE49-F238E27FC236}">
                    <a16:creationId xmlns:a16="http://schemas.microsoft.com/office/drawing/2014/main" id="{CB906CAF-982C-4122-B171-5616FC06E1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7037" y="1226121"/>
                <a:ext cx="2304360" cy="47208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anchor="ctr">
                <a:noAutofit/>
              </a:bodyPr>
              <a:lstStyle>
                <a:defPPr>
                  <a:defRPr lang="en-US"/>
                </a:defPPr>
                <a:lvl1pPr indent="0">
                  <a:spcBef>
                    <a:spcPts val="1481"/>
                  </a:spcBef>
                  <a:buFont typeface="Arial" pitchFamily="34" charset="0"/>
                  <a:buNone/>
                  <a:defRPr sz="3600">
                    <a:cs typeface="AECOM Sans" panose="020B0504020202020204" pitchFamily="34" charset="0"/>
                  </a:defRPr>
                </a:lvl1pPr>
                <a:lvl2pPr marL="444688" indent="-444688">
                  <a:spcBef>
                    <a:spcPts val="494"/>
                  </a:spcBef>
                  <a:buFont typeface="Wingdings" panose="05000000000000000000" pitchFamily="2" charset="2"/>
                  <a:buChar char="Ø"/>
                  <a:defRPr sz="2500" baseline="0">
                    <a:cs typeface="AECOM Sans" panose="020B0504020202020204" pitchFamily="34" charset="0"/>
                  </a:defRPr>
                </a:lvl2pPr>
                <a:lvl3pPr marL="888480" indent="-444240">
                  <a:spcBef>
                    <a:spcPts val="494"/>
                  </a:spcBef>
                  <a:buFont typeface="Symbol" panose="05050102010706020507" pitchFamily="18" charset="2"/>
                  <a:buChar char="-"/>
                  <a:defRPr>
                    <a:cs typeface="AECOM Sans" panose="020B0504020202020204" pitchFamily="34" charset="0"/>
                  </a:defRPr>
                </a:lvl3pPr>
                <a:lvl4pPr marL="1332720" indent="-444240">
                  <a:spcBef>
                    <a:spcPts val="494"/>
                  </a:spcBef>
                  <a:buFont typeface="Wingdings" panose="05000000000000000000" pitchFamily="2" charset="2"/>
                  <a:buChar char="§"/>
                  <a:defRPr sz="2000">
                    <a:cs typeface="AECOM Sans" panose="020B0504020202020204" pitchFamily="34" charset="0"/>
                  </a:defRPr>
                </a:lvl4pPr>
                <a:lvl5pPr marL="2538832" indent="-282092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latin typeface="Arial" pitchFamily="34" charset="0"/>
                    <a:cs typeface="Arial" pitchFamily="34" charset="0"/>
                  </a:defRPr>
                </a:lvl5pPr>
                <a:lvl6pPr marL="3103016" indent="-282092">
                  <a:spcBef>
                    <a:spcPct val="20000"/>
                  </a:spcBef>
                  <a:buFont typeface="Arial" pitchFamily="34" charset="0"/>
                  <a:buChar char="•"/>
                  <a:defRPr sz="2500"/>
                </a:lvl6pPr>
                <a:lvl7pPr marL="3667201" indent="-282092">
                  <a:spcBef>
                    <a:spcPct val="20000"/>
                  </a:spcBef>
                  <a:buFont typeface="Arial" pitchFamily="34" charset="0"/>
                  <a:buChar char="•"/>
                  <a:defRPr sz="2500"/>
                </a:lvl7pPr>
                <a:lvl8pPr marL="4231386" indent="-282092">
                  <a:spcBef>
                    <a:spcPct val="20000"/>
                  </a:spcBef>
                  <a:buFont typeface="Arial" pitchFamily="34" charset="0"/>
                  <a:buChar char="•"/>
                  <a:defRPr sz="2500"/>
                </a:lvl8pPr>
                <a:lvl9pPr marL="4795571" indent="-282092">
                  <a:spcBef>
                    <a:spcPct val="20000"/>
                  </a:spcBef>
                  <a:buFont typeface="Arial" pitchFamily="34" charset="0"/>
                  <a:buChar char="•"/>
                  <a:defRPr sz="2500"/>
                </a:lvl9pPr>
              </a:lstStyle>
              <a:p>
                <a:pPr algn="ctr"/>
                <a:r>
                  <a:rPr lang="en-AU" sz="2000" b="1" dirty="0">
                    <a:solidFill>
                      <a:schemeClr val="bg1"/>
                    </a:solidFill>
                    <a:ea typeface="AECOM Sans Light" panose="020B04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en-AU" sz="2000" b="1" dirty="0" err="1">
                    <a:solidFill>
                      <a:schemeClr val="bg1"/>
                    </a:solidFill>
                    <a:ea typeface="AECOM Sans Light" panose="020B0404020202020204" pitchFamily="34" charset="0"/>
                    <a:cs typeface="Arial" panose="020B0604020202020204" pitchFamily="34" charset="0"/>
                  </a:rPr>
                  <a:t>Ketahanan</a:t>
                </a:r>
                <a:r>
                  <a:rPr lang="en-AU" sz="2000" b="1" dirty="0">
                    <a:solidFill>
                      <a:schemeClr val="bg1"/>
                    </a:solidFill>
                    <a:ea typeface="AECOM Sans Light" panose="020B04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AU" sz="2000" b="1" dirty="0" err="1">
                    <a:solidFill>
                      <a:schemeClr val="bg1"/>
                    </a:solidFill>
                    <a:ea typeface="AECOM Sans Light" panose="020B0404020202020204" pitchFamily="34" charset="0"/>
                    <a:cs typeface="Arial" panose="020B0604020202020204" pitchFamily="34" charset="0"/>
                  </a:rPr>
                  <a:t>Apa</a:t>
                </a:r>
                <a:r>
                  <a:rPr lang="en-AU" sz="2000" b="1" dirty="0">
                    <a:solidFill>
                      <a:schemeClr val="bg1"/>
                    </a:solidFill>
                    <a:ea typeface="AECOM Sans Light" panose="020B04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83B77DC3-A45B-403D-9125-F30C8C923487}"/>
                  </a:ext>
                </a:extLst>
              </p:cNvPr>
              <p:cNvSpPr/>
              <p:nvPr/>
            </p:nvSpPr>
            <p:spPr>
              <a:xfrm>
                <a:off x="3749013" y="4558456"/>
                <a:ext cx="1366303" cy="536323"/>
              </a:xfrm>
              <a:prstGeom prst="roundRect">
                <a:avLst>
                  <a:gd name="adj" fmla="val 0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3" name="Text Placeholder 1">
                <a:extLst>
                  <a:ext uri="{FF2B5EF4-FFF2-40B4-BE49-F238E27FC236}">
                    <a16:creationId xmlns:a16="http://schemas.microsoft.com/office/drawing/2014/main" id="{79319D24-A318-43D8-84AF-18B4BE177D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90724" y="4606681"/>
                <a:ext cx="1746635" cy="401829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defPPr>
                  <a:defRPr lang="en-US"/>
                </a:defPPr>
                <a:lvl1pPr indent="0">
                  <a:spcBef>
                    <a:spcPts val="1481"/>
                  </a:spcBef>
                  <a:buFont typeface="Arial" pitchFamily="34" charset="0"/>
                  <a:buNone/>
                  <a:defRPr sz="3600">
                    <a:cs typeface="AECOM Sans" panose="020B0504020202020204" pitchFamily="34" charset="0"/>
                  </a:defRPr>
                </a:lvl1pPr>
                <a:lvl2pPr marL="444688" indent="-444688">
                  <a:spcBef>
                    <a:spcPts val="494"/>
                  </a:spcBef>
                  <a:buFont typeface="Wingdings" panose="05000000000000000000" pitchFamily="2" charset="2"/>
                  <a:buChar char="Ø"/>
                  <a:defRPr sz="2500" baseline="0">
                    <a:cs typeface="AECOM Sans" panose="020B0504020202020204" pitchFamily="34" charset="0"/>
                  </a:defRPr>
                </a:lvl2pPr>
                <a:lvl3pPr marL="888480" indent="-444240">
                  <a:spcBef>
                    <a:spcPts val="494"/>
                  </a:spcBef>
                  <a:buFont typeface="Symbol" panose="05050102010706020507" pitchFamily="18" charset="2"/>
                  <a:buChar char="-"/>
                  <a:defRPr>
                    <a:cs typeface="AECOM Sans" panose="020B0504020202020204" pitchFamily="34" charset="0"/>
                  </a:defRPr>
                </a:lvl3pPr>
                <a:lvl4pPr marL="1332720" indent="-444240">
                  <a:spcBef>
                    <a:spcPts val="494"/>
                  </a:spcBef>
                  <a:buFont typeface="Wingdings" panose="05000000000000000000" pitchFamily="2" charset="2"/>
                  <a:buChar char="§"/>
                  <a:defRPr sz="2000">
                    <a:cs typeface="AECOM Sans" panose="020B0504020202020204" pitchFamily="34" charset="0"/>
                  </a:defRPr>
                </a:lvl4pPr>
                <a:lvl5pPr marL="2538832" indent="-282092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latin typeface="Arial" pitchFamily="34" charset="0"/>
                    <a:cs typeface="Arial" pitchFamily="34" charset="0"/>
                  </a:defRPr>
                </a:lvl5pPr>
                <a:lvl6pPr marL="3103016" indent="-282092">
                  <a:spcBef>
                    <a:spcPct val="20000"/>
                  </a:spcBef>
                  <a:buFont typeface="Arial" pitchFamily="34" charset="0"/>
                  <a:buChar char="•"/>
                  <a:defRPr sz="2500"/>
                </a:lvl6pPr>
                <a:lvl7pPr marL="3667201" indent="-282092">
                  <a:spcBef>
                    <a:spcPct val="20000"/>
                  </a:spcBef>
                  <a:buFont typeface="Arial" pitchFamily="34" charset="0"/>
                  <a:buChar char="•"/>
                  <a:defRPr sz="2500"/>
                </a:lvl7pPr>
                <a:lvl8pPr marL="4231386" indent="-282092">
                  <a:spcBef>
                    <a:spcPct val="20000"/>
                  </a:spcBef>
                  <a:buFont typeface="Arial" pitchFamily="34" charset="0"/>
                  <a:buChar char="•"/>
                  <a:defRPr sz="2500"/>
                </a:lvl8pPr>
                <a:lvl9pPr marL="4795571" indent="-282092">
                  <a:spcBef>
                    <a:spcPct val="20000"/>
                  </a:spcBef>
                  <a:buFont typeface="Arial" pitchFamily="34" charset="0"/>
                  <a:buChar char="•"/>
                  <a:defRPr sz="2500"/>
                </a:lvl9pPr>
              </a:lstStyle>
              <a:p>
                <a:pPr algn="ctr"/>
                <a:r>
                  <a:rPr lang="en-AU" sz="1800" b="1" dirty="0">
                    <a:solidFill>
                      <a:schemeClr val="bg1"/>
                    </a:solidFill>
                    <a:ea typeface="AECOM Sans Light" panose="020B04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en-AU" sz="1800" b="1" dirty="0" err="1">
                    <a:solidFill>
                      <a:schemeClr val="bg1"/>
                    </a:solidFill>
                    <a:ea typeface="AECOM Sans Light" panose="020B0404020202020204" pitchFamily="34" charset="0"/>
                    <a:cs typeface="Arial" panose="020B0604020202020204" pitchFamily="34" charset="0"/>
                  </a:rPr>
                  <a:t>Ketahanan</a:t>
                </a:r>
                <a:r>
                  <a:rPr lang="en-AU" sz="1800" b="1" dirty="0">
                    <a:solidFill>
                      <a:schemeClr val="bg1"/>
                    </a:solidFill>
                    <a:ea typeface="AECOM Sans Light" panose="020B04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AU" sz="1800" b="1" dirty="0" err="1">
                    <a:solidFill>
                      <a:schemeClr val="bg1"/>
                    </a:solidFill>
                    <a:ea typeface="AECOM Sans Light" panose="020B0404020202020204" pitchFamily="34" charset="0"/>
                    <a:cs typeface="Arial" panose="020B0604020202020204" pitchFamily="34" charset="0"/>
                  </a:rPr>
                  <a:t>Terhadap</a:t>
                </a:r>
                <a:r>
                  <a:rPr lang="en-AU" sz="1800" b="1" dirty="0">
                    <a:solidFill>
                      <a:schemeClr val="bg1"/>
                    </a:solidFill>
                    <a:ea typeface="AECOM Sans Light" panose="020B04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AU" sz="1800" b="1" dirty="0" err="1">
                    <a:solidFill>
                      <a:schemeClr val="bg1"/>
                    </a:solidFill>
                    <a:ea typeface="AECOM Sans Light" panose="020B0404020202020204" pitchFamily="34" charset="0"/>
                    <a:cs typeface="Arial" panose="020B0604020202020204" pitchFamily="34" charset="0"/>
                  </a:rPr>
                  <a:t>Apa</a:t>
                </a:r>
                <a:r>
                  <a:rPr lang="en-AU" sz="1800" b="1" dirty="0">
                    <a:solidFill>
                      <a:schemeClr val="bg1"/>
                    </a:solidFill>
                    <a:ea typeface="AECOM Sans Light" panose="020B04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0A495A3-1504-4F29-8368-062B371B64D7}"/>
                  </a:ext>
                </a:extLst>
              </p:cNvPr>
              <p:cNvSpPr/>
              <p:nvPr/>
            </p:nvSpPr>
            <p:spPr>
              <a:xfrm>
                <a:off x="637456" y="4550470"/>
                <a:ext cx="1366303" cy="536323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5" name="Text Placeholder 1">
                <a:extLst>
                  <a:ext uri="{FF2B5EF4-FFF2-40B4-BE49-F238E27FC236}">
                    <a16:creationId xmlns:a16="http://schemas.microsoft.com/office/drawing/2014/main" id="{36DB0F62-5755-45E9-AB7E-45761D7C0D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1717" y="4469827"/>
                <a:ext cx="1478742" cy="62495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anchor="ctr">
                <a:noAutofit/>
              </a:bodyPr>
              <a:lstStyle>
                <a:defPPr>
                  <a:defRPr lang="en-US"/>
                </a:defPPr>
                <a:lvl1pPr indent="0">
                  <a:spcBef>
                    <a:spcPts val="1481"/>
                  </a:spcBef>
                  <a:buFont typeface="Arial" pitchFamily="34" charset="0"/>
                  <a:buNone/>
                  <a:defRPr sz="3600">
                    <a:cs typeface="AECOM Sans" panose="020B0504020202020204" pitchFamily="34" charset="0"/>
                  </a:defRPr>
                </a:lvl1pPr>
                <a:lvl2pPr marL="444688" indent="-444688">
                  <a:spcBef>
                    <a:spcPts val="494"/>
                  </a:spcBef>
                  <a:buFont typeface="Wingdings" panose="05000000000000000000" pitchFamily="2" charset="2"/>
                  <a:buChar char="Ø"/>
                  <a:defRPr sz="2500" baseline="0">
                    <a:cs typeface="AECOM Sans" panose="020B0504020202020204" pitchFamily="34" charset="0"/>
                  </a:defRPr>
                </a:lvl2pPr>
                <a:lvl3pPr marL="888480" indent="-444240">
                  <a:spcBef>
                    <a:spcPts val="494"/>
                  </a:spcBef>
                  <a:buFont typeface="Symbol" panose="05050102010706020507" pitchFamily="18" charset="2"/>
                  <a:buChar char="-"/>
                  <a:defRPr>
                    <a:cs typeface="AECOM Sans" panose="020B0504020202020204" pitchFamily="34" charset="0"/>
                  </a:defRPr>
                </a:lvl3pPr>
                <a:lvl4pPr marL="1332720" indent="-444240">
                  <a:spcBef>
                    <a:spcPts val="494"/>
                  </a:spcBef>
                  <a:buFont typeface="Wingdings" panose="05000000000000000000" pitchFamily="2" charset="2"/>
                  <a:buChar char="§"/>
                  <a:defRPr sz="2000">
                    <a:cs typeface="AECOM Sans" panose="020B0504020202020204" pitchFamily="34" charset="0"/>
                  </a:defRPr>
                </a:lvl4pPr>
                <a:lvl5pPr marL="2538832" indent="-282092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latin typeface="Arial" pitchFamily="34" charset="0"/>
                    <a:cs typeface="Arial" pitchFamily="34" charset="0"/>
                  </a:defRPr>
                </a:lvl5pPr>
                <a:lvl6pPr marL="3103016" indent="-282092">
                  <a:spcBef>
                    <a:spcPct val="20000"/>
                  </a:spcBef>
                  <a:buFont typeface="Arial" pitchFamily="34" charset="0"/>
                  <a:buChar char="•"/>
                  <a:defRPr sz="2500"/>
                </a:lvl6pPr>
                <a:lvl7pPr marL="3667201" indent="-282092">
                  <a:spcBef>
                    <a:spcPct val="20000"/>
                  </a:spcBef>
                  <a:buFont typeface="Arial" pitchFamily="34" charset="0"/>
                  <a:buChar char="•"/>
                  <a:defRPr sz="2500"/>
                </a:lvl7pPr>
                <a:lvl8pPr marL="4231386" indent="-282092">
                  <a:spcBef>
                    <a:spcPct val="20000"/>
                  </a:spcBef>
                  <a:buFont typeface="Arial" pitchFamily="34" charset="0"/>
                  <a:buChar char="•"/>
                  <a:defRPr sz="2500"/>
                </a:lvl8pPr>
                <a:lvl9pPr marL="4795571" indent="-282092">
                  <a:spcBef>
                    <a:spcPct val="20000"/>
                  </a:spcBef>
                  <a:buFont typeface="Arial" pitchFamily="34" charset="0"/>
                  <a:buChar char="•"/>
                  <a:defRPr sz="2500"/>
                </a:lvl9pPr>
              </a:lstStyle>
              <a:p>
                <a:pPr algn="ctr"/>
                <a:r>
                  <a:rPr lang="en-AU" sz="1800" b="1" dirty="0">
                    <a:solidFill>
                      <a:schemeClr val="bg1"/>
                    </a:solidFill>
                    <a:ea typeface="AECOM Sans Light" panose="020B04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en-AU" sz="1800" b="1" dirty="0" err="1">
                    <a:solidFill>
                      <a:schemeClr val="bg1"/>
                    </a:solidFill>
                    <a:ea typeface="AECOM Sans Light" panose="020B0404020202020204" pitchFamily="34" charset="0"/>
                    <a:cs typeface="Arial" panose="020B0604020202020204" pitchFamily="34" charset="0"/>
                  </a:rPr>
                  <a:t>Ketahanan</a:t>
                </a:r>
                <a:r>
                  <a:rPr lang="en-AU" sz="1800" b="1" dirty="0">
                    <a:solidFill>
                      <a:schemeClr val="bg1"/>
                    </a:solidFill>
                    <a:ea typeface="AECOM Sans Light" panose="020B04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AU" sz="1800" b="1" dirty="0" err="1">
                    <a:solidFill>
                      <a:schemeClr val="bg1"/>
                    </a:solidFill>
                    <a:ea typeface="AECOM Sans Light" panose="020B0404020202020204" pitchFamily="34" charset="0"/>
                    <a:cs typeface="Arial" panose="020B0604020202020204" pitchFamily="34" charset="0"/>
                  </a:rPr>
                  <a:t>Siapa</a:t>
                </a:r>
                <a:r>
                  <a:rPr lang="en-AU" sz="1800" b="1" dirty="0">
                    <a:solidFill>
                      <a:schemeClr val="bg1"/>
                    </a:solidFill>
                    <a:ea typeface="AECOM Sans Light" panose="020B04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1936E11-62CB-473A-A5AB-0CA28CBCA8BA}"/>
                </a:ext>
              </a:extLst>
            </p:cNvPr>
            <p:cNvGrpSpPr/>
            <p:nvPr/>
          </p:nvGrpSpPr>
          <p:grpSpPr>
            <a:xfrm>
              <a:off x="1471498" y="1795463"/>
              <a:ext cx="2872215" cy="3018070"/>
              <a:chOff x="1471498" y="1795463"/>
              <a:chExt cx="2872215" cy="301807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F2E4F100-1949-431E-960F-FB9061686664}"/>
                  </a:ext>
                </a:extLst>
              </p:cNvPr>
              <p:cNvGrpSpPr/>
              <p:nvPr/>
            </p:nvGrpSpPr>
            <p:grpSpPr>
              <a:xfrm>
                <a:off x="1581170" y="2015795"/>
                <a:ext cx="2762543" cy="2336135"/>
                <a:chOff x="1555221" y="2015795"/>
                <a:chExt cx="2762543" cy="2336135"/>
              </a:xfrm>
            </p:grpSpPr>
            <p:pic>
              <p:nvPicPr>
                <p:cNvPr id="20" name="Picture Placeholder 8">
                  <a:extLst>
                    <a:ext uri="{FF2B5EF4-FFF2-40B4-BE49-F238E27FC236}">
                      <a16:creationId xmlns:a16="http://schemas.microsoft.com/office/drawing/2014/main" id="{191E6622-743C-4993-B999-19A3AC6A42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0" b="100000" l="0" r="9561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622967" y="2028626"/>
                  <a:ext cx="2694797" cy="2323304"/>
                </a:xfrm>
                <a:prstGeom prst="rect">
                  <a:avLst/>
                </a:prstGeom>
              </p:spPr>
            </p:pic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EF3704C-1CF0-4B8E-891F-5F294F5456FB}"/>
                    </a:ext>
                  </a:extLst>
                </p:cNvPr>
                <p:cNvSpPr/>
                <p:nvPr/>
              </p:nvSpPr>
              <p:spPr>
                <a:xfrm>
                  <a:off x="3100559" y="3397528"/>
                  <a:ext cx="779566" cy="505012"/>
                </a:xfrm>
                <a:prstGeom prst="rect">
                  <a:avLst/>
                </a:prstGeom>
                <a:solidFill>
                  <a:srgbClr val="EE781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dirty="0">
                      <a:cs typeface="Arial" panose="020B0604020202020204" pitchFamily="34" charset="0"/>
                    </a:rPr>
                    <a:t>Shocks and Stresses</a:t>
                  </a:r>
                </a:p>
              </p:txBody>
            </p:sp>
            <p:pic>
              <p:nvPicPr>
                <p:cNvPr id="57" name="Picture Placeholder 8">
                  <a:extLst>
                    <a:ext uri="{FF2B5EF4-FFF2-40B4-BE49-F238E27FC236}">
                      <a16:creationId xmlns:a16="http://schemas.microsoft.com/office/drawing/2014/main" id="{837C93F9-CFC3-45A8-BF58-A7D0E3FA6F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0" b="100000" l="0" r="9561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555221" y="2015795"/>
                  <a:ext cx="2694797" cy="2323304"/>
                </a:xfrm>
                <a:prstGeom prst="rect">
                  <a:avLst/>
                </a:prstGeom>
              </p:spPr>
            </p:pic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C21F99AC-866F-4CB2-9BD9-A9B11806885A}"/>
                  </a:ext>
                </a:extLst>
              </p:cNvPr>
              <p:cNvGrpSpPr/>
              <p:nvPr/>
            </p:nvGrpSpPr>
            <p:grpSpPr>
              <a:xfrm>
                <a:off x="1471498" y="1795463"/>
                <a:ext cx="2809774" cy="3018070"/>
                <a:chOff x="1471498" y="1795463"/>
                <a:chExt cx="2809774" cy="3018070"/>
              </a:xfrm>
            </p:grpSpPr>
            <p:sp>
              <p:nvSpPr>
                <p:cNvPr id="46" name="Hexagon 45">
                  <a:extLst>
                    <a:ext uri="{FF2B5EF4-FFF2-40B4-BE49-F238E27FC236}">
                      <a16:creationId xmlns:a16="http://schemas.microsoft.com/office/drawing/2014/main" id="{148B1DFC-C813-47E4-B252-328C7A4C93DB}"/>
                    </a:ext>
                  </a:extLst>
                </p:cNvPr>
                <p:cNvSpPr/>
                <p:nvPr/>
              </p:nvSpPr>
              <p:spPr>
                <a:xfrm rot="5400000">
                  <a:off x="2799380" y="1810473"/>
                  <a:ext cx="154011" cy="147802"/>
                </a:xfrm>
                <a:prstGeom prst="hexagon">
                  <a:avLst/>
                </a:prstGeom>
                <a:solidFill>
                  <a:srgbClr val="00AC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47" name="Hexagon 46">
                  <a:extLst>
                    <a:ext uri="{FF2B5EF4-FFF2-40B4-BE49-F238E27FC236}">
                      <a16:creationId xmlns:a16="http://schemas.microsoft.com/office/drawing/2014/main" id="{40D110E5-6E8F-4A1B-91A6-B64534769B31}"/>
                    </a:ext>
                  </a:extLst>
                </p:cNvPr>
                <p:cNvSpPr/>
                <p:nvPr/>
              </p:nvSpPr>
              <p:spPr>
                <a:xfrm rot="5400000">
                  <a:off x="4113830" y="3978068"/>
                  <a:ext cx="154011" cy="147802"/>
                </a:xfrm>
                <a:prstGeom prst="hexagon">
                  <a:avLst/>
                </a:prstGeom>
                <a:solidFill>
                  <a:srgbClr val="EE781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48" name="Hexagon 47">
                  <a:extLst>
                    <a:ext uri="{FF2B5EF4-FFF2-40B4-BE49-F238E27FC236}">
                      <a16:creationId xmlns:a16="http://schemas.microsoft.com/office/drawing/2014/main" id="{263F654A-CA37-407F-BC35-B5CA8AA0844B}"/>
                    </a:ext>
                  </a:extLst>
                </p:cNvPr>
                <p:cNvSpPr/>
                <p:nvPr/>
              </p:nvSpPr>
              <p:spPr>
                <a:xfrm rot="5400000">
                  <a:off x="1484930" y="3978068"/>
                  <a:ext cx="154011" cy="147802"/>
                </a:xfrm>
                <a:prstGeom prst="hexagon">
                  <a:avLst/>
                </a:prstGeom>
                <a:solidFill>
                  <a:srgbClr val="D1D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2C94708B-7680-4277-AC60-3CFB36AAEDC2}"/>
                    </a:ext>
                  </a:extLst>
                </p:cNvPr>
                <p:cNvSpPr txBox="1"/>
                <p:nvPr/>
              </p:nvSpPr>
              <p:spPr>
                <a:xfrm>
                  <a:off x="2785948" y="1795463"/>
                  <a:ext cx="180875" cy="1661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6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1</a:t>
                  </a:r>
                  <a:endParaRPr lang="en-ID" sz="600" b="1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D8F4FDAF-E557-44CA-9E01-4F45E0443FE0}"/>
                    </a:ext>
                  </a:extLst>
                </p:cNvPr>
                <p:cNvSpPr txBox="1"/>
                <p:nvPr/>
              </p:nvSpPr>
              <p:spPr>
                <a:xfrm>
                  <a:off x="4100397" y="3958080"/>
                  <a:ext cx="180875" cy="1661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6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2</a:t>
                  </a:r>
                  <a:endParaRPr lang="en-ID" sz="600" b="1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81174E8-7BDA-46B4-93B2-D1D98A379554}"/>
                    </a:ext>
                  </a:extLst>
                </p:cNvPr>
                <p:cNvSpPr txBox="1"/>
                <p:nvPr/>
              </p:nvSpPr>
              <p:spPr>
                <a:xfrm>
                  <a:off x="1471498" y="3960642"/>
                  <a:ext cx="180875" cy="1661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6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3</a:t>
                  </a:r>
                  <a:endParaRPr lang="en-ID" sz="600" b="1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9" name="Straight Arrow Connector 68">
                  <a:extLst>
                    <a:ext uri="{FF2B5EF4-FFF2-40B4-BE49-F238E27FC236}">
                      <a16:creationId xmlns:a16="http://schemas.microsoft.com/office/drawing/2014/main" id="{246FA31D-F086-4C01-9F38-D0014F5CC441}"/>
                    </a:ext>
                  </a:extLst>
                </p:cNvPr>
                <p:cNvCxnSpPr/>
                <p:nvPr/>
              </p:nvCxnSpPr>
              <p:spPr>
                <a:xfrm flipV="1">
                  <a:off x="1561935" y="2622550"/>
                  <a:ext cx="0" cy="1279990"/>
                </a:xfrm>
                <a:prstGeom prst="straightConnector1">
                  <a:avLst/>
                </a:prstGeom>
                <a:ln w="38100">
                  <a:solidFill>
                    <a:srgbClr val="D1D7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3137E2DF-80D8-4E36-B824-07580BE1B716}"/>
                    </a:ext>
                  </a:extLst>
                </p:cNvPr>
                <p:cNvCxnSpPr>
                  <a:cxnSpLocks/>
                  <a:endCxn id="49" idx="1"/>
                </p:cNvCxnSpPr>
                <p:nvPr/>
              </p:nvCxnSpPr>
              <p:spPr>
                <a:xfrm flipV="1">
                  <a:off x="1561935" y="1878558"/>
                  <a:ext cx="1224013" cy="681219"/>
                </a:xfrm>
                <a:prstGeom prst="line">
                  <a:avLst/>
                </a:prstGeom>
                <a:ln w="38100">
                  <a:solidFill>
                    <a:srgbClr val="00AC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>
                  <a:extLst>
                    <a:ext uri="{FF2B5EF4-FFF2-40B4-BE49-F238E27FC236}">
                      <a16:creationId xmlns:a16="http://schemas.microsoft.com/office/drawing/2014/main" id="{D39D8505-90DB-4BCB-831A-247859363D13}"/>
                    </a:ext>
                  </a:extLst>
                </p:cNvPr>
                <p:cNvCxnSpPr>
                  <a:stCxn id="49" idx="3"/>
                </p:cNvCxnSpPr>
                <p:nvPr/>
              </p:nvCxnSpPr>
              <p:spPr>
                <a:xfrm>
                  <a:off x="2966823" y="1878558"/>
                  <a:ext cx="1297914" cy="681216"/>
                </a:xfrm>
                <a:prstGeom prst="straightConnector1">
                  <a:avLst/>
                </a:prstGeom>
                <a:ln w="38100">
                  <a:solidFill>
                    <a:srgbClr val="00ACC5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E93EFA1E-E5C9-45A4-842E-248CF5F86D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71901" y="4137203"/>
                  <a:ext cx="1193188" cy="676330"/>
                </a:xfrm>
                <a:prstGeom prst="line">
                  <a:avLst/>
                </a:prstGeom>
                <a:ln w="38100">
                  <a:solidFill>
                    <a:srgbClr val="D1D7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Arrow Connector 82">
                  <a:extLst>
                    <a:ext uri="{FF2B5EF4-FFF2-40B4-BE49-F238E27FC236}">
                      <a16:creationId xmlns:a16="http://schemas.microsoft.com/office/drawing/2014/main" id="{1C6600FC-0755-4F98-8E9D-628986FFD211}"/>
                    </a:ext>
                  </a:extLst>
                </p:cNvPr>
                <p:cNvCxnSpPr/>
                <p:nvPr/>
              </p:nvCxnSpPr>
              <p:spPr>
                <a:xfrm flipV="1">
                  <a:off x="2865089" y="4137062"/>
                  <a:ext cx="1215780" cy="676471"/>
                </a:xfrm>
                <a:prstGeom prst="straightConnector1">
                  <a:avLst/>
                </a:prstGeom>
                <a:ln w="38100">
                  <a:solidFill>
                    <a:srgbClr val="EE7815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C1170208-7852-4975-82DA-9EECE87020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1397" y="2622550"/>
                  <a:ext cx="0" cy="1333016"/>
                </a:xfrm>
                <a:prstGeom prst="line">
                  <a:avLst/>
                </a:prstGeom>
                <a:ln w="38100">
                  <a:solidFill>
                    <a:srgbClr val="EE781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07A7F99-ECF3-4B3B-AB24-9D2AE260EF2B}"/>
                </a:ext>
              </a:extLst>
            </p:cNvPr>
            <p:cNvSpPr/>
            <p:nvPr/>
          </p:nvSpPr>
          <p:spPr>
            <a:xfrm>
              <a:off x="2344144" y="2332321"/>
              <a:ext cx="1008835" cy="501164"/>
            </a:xfrm>
            <a:prstGeom prst="rect">
              <a:avLst/>
            </a:prstGeom>
            <a:solidFill>
              <a:srgbClr val="00A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cs typeface="Arial" panose="020B0604020202020204" pitchFamily="34" charset="0"/>
                </a:rPr>
                <a:t>Sistem</a:t>
              </a:r>
              <a:r>
                <a:rPr lang="en-US" sz="1200" b="1" dirty="0">
                  <a:cs typeface="Arial" panose="020B0604020202020204" pitchFamily="34" charset="0"/>
                </a:rPr>
                <a:t> </a:t>
              </a:r>
              <a:r>
                <a:rPr lang="en-US" sz="1200" b="1" dirty="0" err="1">
                  <a:cs typeface="Arial" panose="020B0604020202020204" pitchFamily="34" charset="0"/>
                </a:rPr>
                <a:t>Perkotaan</a:t>
              </a:r>
              <a:endParaRPr lang="en-US" sz="1200" b="1" dirty="0">
                <a:cs typeface="Arial" panose="020B060402020202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AEBDBA3-9422-4485-9333-2BB662F05B52}"/>
                </a:ext>
              </a:extLst>
            </p:cNvPr>
            <p:cNvSpPr/>
            <p:nvPr/>
          </p:nvSpPr>
          <p:spPr>
            <a:xfrm>
              <a:off x="2897426" y="3346009"/>
              <a:ext cx="1111113" cy="579584"/>
            </a:xfrm>
            <a:prstGeom prst="rect">
              <a:avLst/>
            </a:prstGeom>
            <a:solidFill>
              <a:srgbClr val="EE7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cs typeface="Arial" panose="020B0604020202020204" pitchFamily="34" charset="0"/>
                </a:rPr>
                <a:t>Bahaya</a:t>
              </a:r>
              <a:endParaRPr lang="en-US" sz="1200" b="1" dirty="0">
                <a:cs typeface="Arial" panose="020B0604020202020204" pitchFamily="34" charset="0"/>
              </a:endParaRPr>
            </a:p>
            <a:p>
              <a:pPr algn="ctr"/>
              <a:r>
                <a:rPr lang="en-US" sz="1200" b="1" dirty="0">
                  <a:cs typeface="Arial" panose="020B0604020202020204" pitchFamily="34" charset="0"/>
                </a:rPr>
                <a:t>(</a:t>
              </a:r>
              <a:r>
                <a:rPr lang="en-US" sz="1200" b="1" dirty="0" err="1">
                  <a:cs typeface="Arial" panose="020B0604020202020204" pitchFamily="34" charset="0"/>
                </a:rPr>
                <a:t>Guncangan</a:t>
              </a:r>
              <a:r>
                <a:rPr lang="en-US" sz="1200" b="1" dirty="0">
                  <a:cs typeface="Arial" panose="020B0604020202020204" pitchFamily="34" charset="0"/>
                </a:rPr>
                <a:t> Dan </a:t>
              </a:r>
              <a:r>
                <a:rPr lang="en-US" sz="1200" b="1" dirty="0" err="1">
                  <a:cs typeface="Arial" panose="020B0604020202020204" pitchFamily="34" charset="0"/>
                </a:rPr>
                <a:t>Tekanan</a:t>
              </a:r>
              <a:r>
                <a:rPr lang="en-US" sz="1200" b="1" dirty="0"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703B032-2AE9-4433-8A51-8D3F1C54DC42}"/>
                </a:ext>
              </a:extLst>
            </p:cNvPr>
            <p:cNvSpPr/>
            <p:nvPr/>
          </p:nvSpPr>
          <p:spPr>
            <a:xfrm>
              <a:off x="1672003" y="3395876"/>
              <a:ext cx="1001051" cy="453928"/>
            </a:xfrm>
            <a:prstGeom prst="rect">
              <a:avLst/>
            </a:prstGeom>
            <a:solidFill>
              <a:srgbClr val="D1D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cs typeface="Arial" panose="020B0604020202020204" pitchFamily="34" charset="0"/>
                </a:rPr>
                <a:t>Kelompok</a:t>
              </a:r>
              <a:r>
                <a:rPr lang="en-US" sz="1200" b="1" dirty="0">
                  <a:cs typeface="Arial" panose="020B0604020202020204" pitchFamily="34" charset="0"/>
                </a:rPr>
                <a:t> </a:t>
              </a:r>
              <a:r>
                <a:rPr lang="en-US" sz="1200" b="1" dirty="0" err="1">
                  <a:cs typeface="Arial" panose="020B0604020202020204" pitchFamily="34" charset="0"/>
                </a:rPr>
                <a:t>Rentan</a:t>
              </a:r>
              <a:endParaRPr lang="en-US" sz="1200" b="1" dirty="0"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3474" y="0"/>
            <a:ext cx="5124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5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5DEE1-CEF0-984D-8B3E-205F6C0B8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Social Distancing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b="1" dirty="0">
                <a:latin typeface="Franklin Gothic Medium" panose="020B0603020102020204" pitchFamily="34" charset="0"/>
              </a:rPr>
              <a:t> Physical Distancing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F4C25-D8AA-C849-A504-D859FF103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Social Distancing dan Physical Distancing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diterjemahkan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Bahasa yang </a:t>
            </a:r>
            <a:r>
              <a:rPr lang="en-US" sz="3200" dirty="0" err="1"/>
              <a:t>mudah</a:t>
            </a:r>
            <a:r>
              <a:rPr lang="en-US" sz="3200" dirty="0"/>
              <a:t> </a:t>
            </a:r>
            <a:r>
              <a:rPr lang="en-US" sz="3200" dirty="0" err="1"/>
              <a:t>dimengerti</a:t>
            </a:r>
            <a:r>
              <a:rPr lang="en-US" sz="3200" dirty="0"/>
              <a:t> </a:t>
            </a:r>
            <a:r>
              <a:rPr lang="en-US" sz="3200" dirty="0" err="1"/>
              <a:t>masyarakat</a:t>
            </a:r>
            <a:r>
              <a:rPr lang="en-US" sz="3200" dirty="0"/>
              <a:t> (Bahasa </a:t>
            </a:r>
            <a:r>
              <a:rPr lang="en-US" sz="3200" dirty="0" err="1"/>
              <a:t>daerah</a:t>
            </a:r>
            <a:r>
              <a:rPr lang="en-US" sz="3200" dirty="0"/>
              <a:t>)</a:t>
            </a:r>
          </a:p>
          <a:p>
            <a:r>
              <a:rPr lang="en-US" sz="3200" dirty="0"/>
              <a:t>90% </a:t>
            </a:r>
            <a:r>
              <a:rPr lang="en-US" sz="3200" dirty="0" err="1"/>
              <a:t>terpapar</a:t>
            </a:r>
            <a:r>
              <a:rPr lang="en-US" sz="3200" dirty="0"/>
              <a:t> </a:t>
            </a:r>
            <a:r>
              <a:rPr lang="en-US" sz="3200" dirty="0" err="1"/>
              <a:t>karena</a:t>
            </a:r>
            <a:r>
              <a:rPr lang="en-US" sz="3200" dirty="0"/>
              <a:t> </a:t>
            </a:r>
            <a:r>
              <a:rPr lang="en-US" sz="3200" dirty="0" err="1"/>
              <a:t>tangan</a:t>
            </a:r>
            <a:r>
              <a:rPr lang="en-US" sz="3200" dirty="0"/>
              <a:t> yang </a:t>
            </a:r>
            <a:r>
              <a:rPr lang="en-US" sz="3200" dirty="0" err="1"/>
              <a:t>memegang</a:t>
            </a:r>
            <a:r>
              <a:rPr lang="en-US" sz="3200" dirty="0"/>
              <a:t> droplet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penderita</a:t>
            </a:r>
            <a:r>
              <a:rPr lang="en-US" sz="3200" dirty="0"/>
              <a:t> (</a:t>
            </a:r>
            <a:r>
              <a:rPr lang="en-US" sz="3200" dirty="0" err="1"/>
              <a:t>positif</a:t>
            </a:r>
            <a:r>
              <a:rPr lang="en-US" sz="3200" dirty="0"/>
              <a:t>) </a:t>
            </a:r>
            <a:r>
              <a:rPr lang="en-US" sz="3200" dirty="0" err="1"/>
              <a:t>lantas</a:t>
            </a:r>
            <a:r>
              <a:rPr lang="en-US" sz="3200" dirty="0"/>
              <a:t> </a:t>
            </a:r>
            <a:r>
              <a:rPr lang="en-US" sz="3200" dirty="0" err="1"/>
              <a:t>menyentuh</a:t>
            </a:r>
            <a:r>
              <a:rPr lang="en-US" sz="3200" dirty="0"/>
              <a:t> </a:t>
            </a:r>
            <a:r>
              <a:rPr lang="en-US" sz="3200" dirty="0" err="1"/>
              <a:t>mata</a:t>
            </a:r>
            <a:r>
              <a:rPr lang="en-US" sz="3200" dirty="0"/>
              <a:t>, </a:t>
            </a:r>
            <a:r>
              <a:rPr lang="en-US" sz="3200" dirty="0" err="1"/>
              <a:t>hidung</a:t>
            </a:r>
            <a:r>
              <a:rPr lang="en-US" sz="3200" dirty="0"/>
              <a:t> dan </a:t>
            </a:r>
            <a:r>
              <a:rPr lang="en-US" sz="3200" dirty="0" err="1"/>
              <a:t>mulut</a:t>
            </a:r>
            <a:r>
              <a:rPr lang="en-US" sz="3200" dirty="0"/>
              <a:t> </a:t>
            </a:r>
            <a:r>
              <a:rPr lang="en-US" sz="3200" dirty="0" err="1"/>
              <a:t>sehingga</a:t>
            </a:r>
            <a:r>
              <a:rPr lang="en-US" sz="3200" dirty="0"/>
              <a:t>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cuci</a:t>
            </a:r>
            <a:r>
              <a:rPr lang="en-US" sz="3200" dirty="0"/>
              <a:t> </a:t>
            </a:r>
            <a:r>
              <a:rPr lang="en-US" sz="3200" dirty="0" err="1"/>
              <a:t>tangan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sabun</a:t>
            </a:r>
            <a:r>
              <a:rPr lang="en-US" sz="3200" dirty="0"/>
              <a:t> dan air </a:t>
            </a:r>
            <a:r>
              <a:rPr lang="en-US" sz="3200" dirty="0" err="1"/>
              <a:t>mengalir</a:t>
            </a:r>
            <a:r>
              <a:rPr lang="en-US" sz="3200" dirty="0"/>
              <a:t> </a:t>
            </a:r>
            <a:r>
              <a:rPr lang="en-US" sz="3200" dirty="0" err="1"/>
              <a:t>sampai</a:t>
            </a:r>
            <a:r>
              <a:rPr lang="en-US" sz="3200" dirty="0"/>
              <a:t> </a:t>
            </a:r>
            <a:r>
              <a:rPr lang="en-US" sz="3200" dirty="0" err="1"/>
              <a:t>bersih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Hanya</a:t>
            </a:r>
            <a:r>
              <a:rPr lang="en-US" sz="3200" dirty="0"/>
              <a:t> 10% </a:t>
            </a:r>
            <a:r>
              <a:rPr lang="en-US" sz="3200" dirty="0" err="1"/>
              <a:t>terpapar</a:t>
            </a:r>
            <a:r>
              <a:rPr lang="en-US" sz="3200" dirty="0"/>
              <a:t> </a:t>
            </a:r>
            <a:r>
              <a:rPr lang="en-US" sz="3200" dirty="0" err="1"/>
              <a:t>karena</a:t>
            </a:r>
            <a:r>
              <a:rPr lang="en-US" sz="3200" dirty="0"/>
              <a:t> </a:t>
            </a:r>
            <a:r>
              <a:rPr lang="en-US" sz="3200" dirty="0" err="1"/>
              <a:t>batuk</a:t>
            </a:r>
            <a:r>
              <a:rPr lang="en-US" sz="3200" dirty="0"/>
              <a:t> dan </a:t>
            </a:r>
            <a:r>
              <a:rPr lang="en-US" sz="3200" dirty="0" err="1"/>
              <a:t>bersin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penderita</a:t>
            </a:r>
            <a:r>
              <a:rPr lang="en-US" sz="3200" dirty="0"/>
              <a:t> (</a:t>
            </a:r>
            <a:r>
              <a:rPr lang="en-US" sz="3200" dirty="0" err="1"/>
              <a:t>positif</a:t>
            </a:r>
            <a:r>
              <a:rPr lang="en-US" sz="3200" dirty="0"/>
              <a:t>), </a:t>
            </a:r>
            <a:r>
              <a:rPr lang="en-US" sz="3200" dirty="0" err="1"/>
              <a:t>sehingga</a:t>
            </a:r>
            <a:r>
              <a:rPr lang="en-US" sz="3200" dirty="0"/>
              <a:t>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jaga</a:t>
            </a:r>
            <a:r>
              <a:rPr lang="en-US" sz="3200" dirty="0"/>
              <a:t> </a:t>
            </a:r>
            <a:r>
              <a:rPr lang="en-US" sz="3200" dirty="0" err="1"/>
              <a:t>jarak</a:t>
            </a:r>
            <a:r>
              <a:rPr lang="en-US" sz="3200" dirty="0"/>
              <a:t> </a:t>
            </a:r>
            <a:r>
              <a:rPr lang="en-US" sz="3200" dirty="0" err="1"/>
              <a:t>dimanapun</a:t>
            </a:r>
            <a:r>
              <a:rPr lang="en-US" sz="3200" dirty="0"/>
              <a:t> </a:t>
            </a:r>
            <a:r>
              <a:rPr lang="en-US" sz="3200" dirty="0" err="1"/>
              <a:t>berada</a:t>
            </a:r>
            <a:r>
              <a:rPr lang="en-US" sz="3200" dirty="0"/>
              <a:t> </a:t>
            </a:r>
            <a:r>
              <a:rPr lang="en-US" sz="3200" dirty="0" err="1"/>
              <a:t>termasuk</a:t>
            </a:r>
            <a:r>
              <a:rPr lang="en-US" sz="3200" dirty="0"/>
              <a:t> </a:t>
            </a:r>
            <a:r>
              <a:rPr lang="en-US" sz="3200" dirty="0" err="1"/>
              <a:t>dirumah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9575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681" y="179073"/>
            <a:ext cx="6451600" cy="715007"/>
          </a:xfrm>
        </p:spPr>
        <p:txBody>
          <a:bodyPr>
            <a:noAutofit/>
          </a:bodyPr>
          <a:lstStyle/>
          <a:p>
            <a:r>
              <a:rPr lang="en-US" sz="3000" b="1" dirty="0" err="1"/>
              <a:t>Pembatasan</a:t>
            </a:r>
            <a:r>
              <a:rPr lang="en-US" sz="3000" b="1" dirty="0"/>
              <a:t> </a:t>
            </a:r>
            <a:r>
              <a:rPr lang="en-US" sz="3000" b="1" dirty="0" err="1"/>
              <a:t>Sosial</a:t>
            </a:r>
            <a:r>
              <a:rPr lang="en-US" sz="3000" b="1" dirty="0"/>
              <a:t> </a:t>
            </a:r>
            <a:r>
              <a:rPr lang="en-US" sz="3000" b="1" dirty="0" err="1"/>
              <a:t>Berskala</a:t>
            </a:r>
            <a:r>
              <a:rPr lang="en-US" sz="3000" b="1" dirty="0"/>
              <a:t> </a:t>
            </a:r>
            <a:r>
              <a:rPr lang="en-US" sz="3000" b="1" dirty="0" err="1"/>
              <a:t>Besar</a:t>
            </a:r>
            <a:r>
              <a:rPr lang="en-US" sz="3000" b="1" dirty="0"/>
              <a:t> (PSBB)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083094" cy="6464099"/>
          </a:xfrm>
        </p:spPr>
      </p:pic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A83F378E-CE44-FA43-AD5E-801DFC1F4083}"/>
              </a:ext>
            </a:extLst>
          </p:cNvPr>
          <p:cNvSpPr>
            <a:spLocks noGrp="1"/>
          </p:cNvSpPr>
          <p:nvPr/>
        </p:nvSpPr>
        <p:spPr>
          <a:xfrm>
            <a:off x="5400041" y="894080"/>
            <a:ext cx="6278880" cy="5689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Pembatasan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 </a:t>
            </a:r>
            <a:r>
              <a:rPr lang="en-US" sz="2000" dirty="0" err="1"/>
              <a:t>penduduk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wilayah yang </a:t>
            </a:r>
            <a:r>
              <a:rPr lang="en-US" sz="2000" dirty="0" err="1"/>
              <a:t>diduga</a:t>
            </a:r>
            <a:r>
              <a:rPr lang="en-US" sz="2000" dirty="0"/>
              <a:t> </a:t>
            </a:r>
            <a:r>
              <a:rPr lang="en-US" sz="2000" dirty="0" err="1"/>
              <a:t>terinfeksi</a:t>
            </a:r>
            <a:r>
              <a:rPr lang="en-US" sz="2000" dirty="0"/>
              <a:t> COVID-19 </a:t>
            </a:r>
            <a:r>
              <a:rPr lang="en-US" sz="2000" dirty="0" err="1"/>
              <a:t>sedemikian</a:t>
            </a:r>
            <a:r>
              <a:rPr lang="en-US" sz="2000" dirty="0"/>
              <a:t> </a:t>
            </a:r>
            <a:r>
              <a:rPr lang="en-US" sz="2000" dirty="0" err="1"/>
              <a:t>rupa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mencegah</a:t>
            </a:r>
            <a:r>
              <a:rPr lang="en-US" sz="2000" dirty="0"/>
              <a:t> </a:t>
            </a:r>
            <a:r>
              <a:rPr lang="en-US" sz="2000" dirty="0" err="1"/>
              <a:t>kemungkinan</a:t>
            </a:r>
            <a:r>
              <a:rPr lang="en-US" sz="2000" dirty="0"/>
              <a:t> </a:t>
            </a:r>
            <a:r>
              <a:rPr lang="en-US" sz="2000" dirty="0" err="1"/>
              <a:t>penyebaran</a:t>
            </a:r>
            <a:r>
              <a:rPr lang="en-US" sz="2000" dirty="0"/>
              <a:t> COVID-19</a:t>
            </a:r>
          </a:p>
          <a:p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pembatasan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pergerakan</a:t>
            </a:r>
            <a:r>
              <a:rPr lang="en-US" sz="2000" dirty="0"/>
              <a:t> orang dan </a:t>
            </a:r>
            <a:r>
              <a:rPr lang="en-US" sz="2000" dirty="0" err="1"/>
              <a:t>barang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provinsi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kabupaten</a:t>
            </a:r>
            <a:r>
              <a:rPr lang="en-US" sz="2000" dirty="0"/>
              <a:t>/</a:t>
            </a:r>
            <a:r>
              <a:rPr lang="en-US" sz="2000" dirty="0" err="1"/>
              <a:t>kota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Pemerintah</a:t>
            </a:r>
            <a:r>
              <a:rPr lang="en-US" sz="2000" dirty="0"/>
              <a:t> Daerah </a:t>
            </a:r>
            <a:r>
              <a:rPr lang="en-US" sz="2000" dirty="0" err="1"/>
              <a:t>wajib</a:t>
            </a:r>
            <a:r>
              <a:rPr lang="en-US" sz="2000" dirty="0"/>
              <a:t> </a:t>
            </a:r>
            <a:r>
              <a:rPr lang="en-US" sz="2000" dirty="0" err="1"/>
              <a:t>melaksanakan</a:t>
            </a:r>
            <a:r>
              <a:rPr lang="en-US" sz="2000" dirty="0"/>
              <a:t> dan </a:t>
            </a:r>
            <a:r>
              <a:rPr lang="en-US" sz="2000" dirty="0" err="1"/>
              <a:t>memperhatikan</a:t>
            </a:r>
            <a:r>
              <a:rPr lang="en-US" sz="2000" dirty="0"/>
              <a:t> </a:t>
            </a:r>
            <a:r>
              <a:rPr lang="en-US" sz="2000" dirty="0" err="1"/>
              <a:t>ketentuan</a:t>
            </a:r>
            <a:r>
              <a:rPr lang="en-US" sz="2000" dirty="0"/>
              <a:t> </a:t>
            </a:r>
            <a:r>
              <a:rPr lang="en-US" sz="2000" dirty="0" err="1"/>
              <a:t>sebagaimana</a:t>
            </a:r>
            <a:r>
              <a:rPr lang="en-US" sz="2000" dirty="0"/>
              <a:t> </a:t>
            </a:r>
            <a:r>
              <a:rPr lang="en-US" sz="2000" dirty="0" err="1"/>
              <a:t>diatur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Undang-Undang</a:t>
            </a:r>
            <a:r>
              <a:rPr lang="en-US" sz="2000" dirty="0"/>
              <a:t> </a:t>
            </a:r>
            <a:r>
              <a:rPr lang="en-US" sz="2000" dirty="0" err="1"/>
              <a:t>Nomor</a:t>
            </a:r>
            <a:r>
              <a:rPr lang="en-US" sz="2000" dirty="0"/>
              <a:t> 6 </a:t>
            </a:r>
            <a:r>
              <a:rPr lang="en-US" sz="2000" dirty="0" err="1"/>
              <a:t>Tahun</a:t>
            </a:r>
            <a:r>
              <a:rPr lang="en-US" sz="2000" dirty="0"/>
              <a:t> 2018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Kekarantinaan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Pemberlakuan</a:t>
            </a:r>
            <a:r>
              <a:rPr lang="en-US" sz="2000" dirty="0"/>
              <a:t> </a:t>
            </a:r>
            <a:r>
              <a:rPr lang="en-US" sz="2000" dirty="0" err="1"/>
              <a:t>Pembatasan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 </a:t>
            </a:r>
            <a:r>
              <a:rPr lang="en-US" sz="2000" dirty="0" err="1"/>
              <a:t>Berskala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err="1"/>
              <a:t>diusulkan</a:t>
            </a:r>
            <a:r>
              <a:rPr lang="en-US" sz="2000" dirty="0"/>
              <a:t> oleh </a:t>
            </a:r>
            <a:r>
              <a:rPr lang="en-US" sz="2000" dirty="0" err="1"/>
              <a:t>gubernur</a:t>
            </a:r>
            <a:r>
              <a:rPr lang="en-US" sz="2000" dirty="0"/>
              <a:t>/</a:t>
            </a:r>
            <a:r>
              <a:rPr lang="en-US" sz="2000" dirty="0" err="1"/>
              <a:t>bupati</a:t>
            </a:r>
            <a:r>
              <a:rPr lang="en-US" sz="2000" dirty="0"/>
              <a:t>/</a:t>
            </a:r>
            <a:r>
              <a:rPr lang="en-US" sz="2000" dirty="0" err="1"/>
              <a:t>walikota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menteri</a:t>
            </a:r>
            <a:r>
              <a:rPr lang="en-US" sz="2000" dirty="0"/>
              <a:t> yang </a:t>
            </a:r>
            <a:r>
              <a:rPr lang="en-US" sz="2000" dirty="0" err="1"/>
              <a:t>menyelenggarakan</a:t>
            </a:r>
            <a:r>
              <a:rPr lang="en-US" sz="2000" dirty="0"/>
              <a:t> </a:t>
            </a:r>
            <a:r>
              <a:rPr lang="en-US" sz="2000" dirty="0" err="1"/>
              <a:t>urusan</a:t>
            </a:r>
            <a:r>
              <a:rPr lang="en-US" sz="2000" dirty="0"/>
              <a:t> </a:t>
            </a:r>
            <a:r>
              <a:rPr lang="en-US" sz="2000" dirty="0" err="1"/>
              <a:t>pemerintahan</a:t>
            </a:r>
            <a:r>
              <a:rPr lang="en-US" sz="2000" dirty="0"/>
              <a:t> di </a:t>
            </a:r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Pembatasan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 </a:t>
            </a:r>
            <a:r>
              <a:rPr lang="en-US" sz="2000" dirty="0" err="1"/>
              <a:t>Berskala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paling </a:t>
            </a:r>
            <a:r>
              <a:rPr lang="en-US" sz="2000" dirty="0" err="1"/>
              <a:t>sedikit</a:t>
            </a:r>
            <a:r>
              <a:rPr lang="en-US" sz="2000" dirty="0"/>
              <a:t> </a:t>
            </a:r>
            <a:r>
              <a:rPr lang="en-US" sz="2000" dirty="0" err="1"/>
              <a:t>meliputi</a:t>
            </a:r>
            <a:r>
              <a:rPr lang="en-US" sz="2000" dirty="0"/>
              <a:t>:</a:t>
            </a:r>
          </a:p>
          <a:p>
            <a:pPr lvl="1"/>
            <a:r>
              <a:rPr lang="en-US" sz="1600" dirty="0" err="1"/>
              <a:t>peliburan</a:t>
            </a:r>
            <a:r>
              <a:rPr lang="en-US" sz="1600" dirty="0"/>
              <a:t> </a:t>
            </a:r>
            <a:r>
              <a:rPr lang="en-US" sz="1600" dirty="0" err="1"/>
              <a:t>sekolah</a:t>
            </a:r>
            <a:r>
              <a:rPr lang="en-US" sz="1600" dirty="0"/>
              <a:t> dan </a:t>
            </a:r>
            <a:r>
              <a:rPr lang="en-US" sz="1600" dirty="0" err="1"/>
              <a:t>tempat</a:t>
            </a:r>
            <a:r>
              <a:rPr lang="en-US" sz="1600" dirty="0"/>
              <a:t> </a:t>
            </a:r>
            <a:r>
              <a:rPr lang="en-US" sz="1600" dirty="0" err="1"/>
              <a:t>kerja</a:t>
            </a:r>
            <a:r>
              <a:rPr lang="en-US" sz="1600" dirty="0"/>
              <a:t>;</a:t>
            </a:r>
          </a:p>
          <a:p>
            <a:pPr lvl="1"/>
            <a:r>
              <a:rPr lang="en-US" sz="1600" dirty="0" err="1"/>
              <a:t>pembatasan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</a:t>
            </a:r>
            <a:r>
              <a:rPr lang="en-US" sz="1600" dirty="0" err="1"/>
              <a:t>keagamaan</a:t>
            </a:r>
            <a:r>
              <a:rPr lang="en-US" sz="1600" dirty="0"/>
              <a:t>; dan/</a:t>
            </a:r>
            <a:r>
              <a:rPr lang="en-US" sz="1600" dirty="0" err="1"/>
              <a:t>atau</a:t>
            </a:r>
            <a:endParaRPr lang="en-US" sz="1600" dirty="0"/>
          </a:p>
          <a:p>
            <a:pPr lvl="1"/>
            <a:r>
              <a:rPr lang="en-US" sz="1600" dirty="0" err="1"/>
              <a:t>pembatasan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di </a:t>
            </a:r>
            <a:r>
              <a:rPr lang="en-US" sz="1600" dirty="0" err="1"/>
              <a:t>tempat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fasilitas</a:t>
            </a:r>
            <a:r>
              <a:rPr lang="en-US" sz="1600" dirty="0"/>
              <a:t> </a:t>
            </a:r>
            <a:r>
              <a:rPr lang="en-US" sz="1600" dirty="0" err="1"/>
              <a:t>umum</a:t>
            </a:r>
            <a:r>
              <a:rPr lang="en-US" sz="1600" dirty="0"/>
              <a:t>.</a:t>
            </a:r>
          </a:p>
          <a:p>
            <a:r>
              <a:rPr lang="en-US" sz="2000" dirty="0" err="1"/>
              <a:t>Pembatasan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mempertimbangkan</a:t>
            </a:r>
            <a:r>
              <a:rPr lang="en-US" sz="2000" dirty="0"/>
              <a:t> </a:t>
            </a:r>
            <a:r>
              <a:rPr lang="en-US" sz="2000" dirty="0" err="1"/>
              <a:t>kebutuhan</a:t>
            </a:r>
            <a:r>
              <a:rPr lang="en-US" sz="2000" dirty="0"/>
              <a:t> </a:t>
            </a:r>
            <a:r>
              <a:rPr lang="en-US" sz="2000" dirty="0" err="1"/>
              <a:t>pendidikan</a:t>
            </a:r>
            <a:r>
              <a:rPr lang="en-US" sz="2000" dirty="0"/>
              <a:t>, </a:t>
            </a:r>
            <a:r>
              <a:rPr lang="en-US" sz="2000" dirty="0" err="1"/>
              <a:t>produktivitas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, dan </a:t>
            </a:r>
            <a:r>
              <a:rPr lang="en-US" sz="2000" dirty="0" err="1"/>
              <a:t>ibadah</a:t>
            </a:r>
            <a:r>
              <a:rPr lang="en-US" sz="2000" dirty="0"/>
              <a:t> </a:t>
            </a:r>
            <a:r>
              <a:rPr lang="en-US" sz="2000" dirty="0" err="1"/>
              <a:t>penduduk</a:t>
            </a:r>
            <a:r>
              <a:rPr lang="en-US" sz="2000" dirty="0"/>
              <a:t>;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pemenuhan</a:t>
            </a:r>
            <a:r>
              <a:rPr lang="en-US" sz="2000" dirty="0"/>
              <a:t> </a:t>
            </a:r>
            <a:r>
              <a:rPr lang="en-US" sz="2000" dirty="0" err="1"/>
              <a:t>kebutuhan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</a:t>
            </a:r>
            <a:r>
              <a:rPr lang="en-US" sz="2000" dirty="0" err="1"/>
              <a:t>penduduk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1281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608;p31">
            <a:extLst>
              <a:ext uri="{FF2B5EF4-FFF2-40B4-BE49-F238E27FC236}">
                <a16:creationId xmlns:a16="http://schemas.microsoft.com/office/drawing/2014/main" id="{87D8EA9F-A184-554A-9BE0-743C43F45DC9}"/>
              </a:ext>
            </a:extLst>
          </p:cNvPr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170" y="95075"/>
            <a:ext cx="2474124" cy="309210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: Rounded Corners 31">
            <a:extLst>
              <a:ext uri="{FF2B5EF4-FFF2-40B4-BE49-F238E27FC236}">
                <a16:creationId xmlns:a16="http://schemas.microsoft.com/office/drawing/2014/main" id="{96A235DF-32C3-DA4B-ABE8-332CA6381430}"/>
              </a:ext>
            </a:extLst>
          </p:cNvPr>
          <p:cNvSpPr/>
          <p:nvPr/>
        </p:nvSpPr>
        <p:spPr>
          <a:xfrm>
            <a:off x="3232887" y="92362"/>
            <a:ext cx="2685988" cy="3129140"/>
          </a:xfrm>
          <a:prstGeom prst="roundRect">
            <a:avLst>
              <a:gd name="adj" fmla="val 0"/>
            </a:avLst>
          </a:prstGeom>
          <a:solidFill>
            <a:srgbClr val="3842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24"/>
          <a:stretch/>
        </p:blipFill>
        <p:spPr>
          <a:xfrm>
            <a:off x="8975188" y="3430911"/>
            <a:ext cx="2672862" cy="31416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0941" y="90210"/>
            <a:ext cx="2678073" cy="3131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97"/>
          <a:stretch/>
        </p:blipFill>
        <p:spPr>
          <a:xfrm>
            <a:off x="6062234" y="81696"/>
            <a:ext cx="2708393" cy="312777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4BA6440-F2DF-4D44-86A4-79B3CAF499C0}"/>
              </a:ext>
            </a:extLst>
          </p:cNvPr>
          <p:cNvGrpSpPr/>
          <p:nvPr/>
        </p:nvGrpSpPr>
        <p:grpSpPr>
          <a:xfrm>
            <a:off x="319190" y="124678"/>
            <a:ext cx="8450831" cy="6480241"/>
            <a:chOff x="5410184" y="1066167"/>
            <a:chExt cx="6407740" cy="553253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ACC2F6C-CB3E-4DC6-A245-A77191C95D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18031" y="1087513"/>
              <a:ext cx="2022770" cy="267151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B094624-8079-4BA1-88D3-1C50F669B8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17124" y="3916466"/>
              <a:ext cx="2036618" cy="267151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997CE0E-34C2-453A-81C7-94EF2F050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6139" y="3916466"/>
              <a:ext cx="2036622" cy="267151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04B618-2A25-43A9-B1F9-90DEFC13F1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81306" y="3905749"/>
              <a:ext cx="2036618" cy="2692948"/>
            </a:xfrm>
            <a:prstGeom prst="rect">
              <a:avLst/>
            </a:prstGeom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A9E7FBE4-A708-44EB-8AB5-63F65CB6231B}"/>
                </a:ext>
              </a:extLst>
            </p:cNvPr>
            <p:cNvSpPr/>
            <p:nvPr/>
          </p:nvSpPr>
          <p:spPr>
            <a:xfrm>
              <a:off x="5410184" y="1066167"/>
              <a:ext cx="2036618" cy="2671515"/>
            </a:xfrm>
            <a:prstGeom prst="roundRect">
              <a:avLst>
                <a:gd name="adj" fmla="val 0"/>
              </a:avLst>
            </a:prstGeom>
            <a:solidFill>
              <a:srgbClr val="3842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4BA4AE54-03E2-4305-9F92-E5BE621096D2}"/>
                </a:ext>
              </a:extLst>
            </p:cNvPr>
            <p:cNvSpPr/>
            <p:nvPr/>
          </p:nvSpPr>
          <p:spPr>
            <a:xfrm>
              <a:off x="9781305" y="1092375"/>
              <a:ext cx="2036618" cy="2671515"/>
            </a:xfrm>
            <a:prstGeom prst="roundRect">
              <a:avLst>
                <a:gd name="adj" fmla="val 0"/>
              </a:avLst>
            </a:prstGeom>
            <a:solidFill>
              <a:srgbClr val="3842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B746B5E2-3433-464C-983B-11E79B02199C}"/>
                </a:ext>
              </a:extLst>
            </p:cNvPr>
            <p:cNvSpPr/>
            <p:nvPr/>
          </p:nvSpPr>
          <p:spPr>
            <a:xfrm>
              <a:off x="5417124" y="3773642"/>
              <a:ext cx="2036618" cy="2671515"/>
            </a:xfrm>
            <a:prstGeom prst="roundRect">
              <a:avLst>
                <a:gd name="adj" fmla="val 0"/>
              </a:avLst>
            </a:prstGeom>
            <a:solidFill>
              <a:srgbClr val="3842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892B9CF5-4595-428C-BEA7-D7B9037F662B}"/>
                </a:ext>
              </a:extLst>
            </p:cNvPr>
            <p:cNvSpPr/>
            <p:nvPr/>
          </p:nvSpPr>
          <p:spPr>
            <a:xfrm>
              <a:off x="7606143" y="3916466"/>
              <a:ext cx="2036618" cy="2671515"/>
            </a:xfrm>
            <a:prstGeom prst="roundRect">
              <a:avLst>
                <a:gd name="adj" fmla="val 0"/>
              </a:avLst>
            </a:prstGeom>
            <a:solidFill>
              <a:srgbClr val="3842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B3B73692-A219-44F2-8DB6-2EF657971519}"/>
                </a:ext>
              </a:extLst>
            </p:cNvPr>
            <p:cNvSpPr/>
            <p:nvPr/>
          </p:nvSpPr>
          <p:spPr>
            <a:xfrm>
              <a:off x="9781306" y="3916466"/>
              <a:ext cx="2036618" cy="2671515"/>
            </a:xfrm>
            <a:prstGeom prst="roundRect">
              <a:avLst>
                <a:gd name="adj" fmla="val 0"/>
              </a:avLst>
            </a:prstGeom>
            <a:solidFill>
              <a:srgbClr val="3842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2A5A53F-3CC3-41C1-B3CD-CADFCBDACC03}"/>
                </a:ext>
              </a:extLst>
            </p:cNvPr>
            <p:cNvSpPr/>
            <p:nvPr/>
          </p:nvSpPr>
          <p:spPr>
            <a:xfrm>
              <a:off x="9849010" y="5182880"/>
              <a:ext cx="1901207" cy="604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D" sz="2000" b="1" dirty="0" err="1">
                  <a:solidFill>
                    <a:srgbClr val="FFFF00"/>
                  </a:solidFill>
                </a:rPr>
                <a:t>Pembatasan</a:t>
              </a:r>
              <a:r>
                <a:rPr lang="en-ID" sz="2000" b="1" dirty="0">
                  <a:solidFill>
                    <a:srgbClr val="FFFF00"/>
                  </a:solidFill>
                </a:rPr>
                <a:t> </a:t>
              </a:r>
              <a:r>
                <a:rPr lang="en-ID" sz="2000" b="1" dirty="0" err="1">
                  <a:solidFill>
                    <a:srgbClr val="FFFF00"/>
                  </a:solidFill>
                </a:rPr>
                <a:t>Transportasi</a:t>
              </a:r>
              <a:r>
                <a:rPr lang="en-ID" sz="2000" b="1" dirty="0">
                  <a:solidFill>
                    <a:srgbClr val="FFFF00"/>
                  </a:solidFill>
                </a:rPr>
                <a:t> </a:t>
              </a:r>
              <a:r>
                <a:rPr lang="en-ID" sz="2000" b="1" dirty="0" err="1">
                  <a:solidFill>
                    <a:srgbClr val="FFFF00"/>
                  </a:solidFill>
                </a:rPr>
                <a:t>Massal</a:t>
              </a:r>
              <a:endParaRPr lang="en-US" sz="2000" b="1" dirty="0">
                <a:solidFill>
                  <a:srgbClr val="FFFF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5C0708A-84F5-4894-9D2C-17697EE67A3A}"/>
                </a:ext>
              </a:extLst>
            </p:cNvPr>
            <p:cNvSpPr/>
            <p:nvPr/>
          </p:nvSpPr>
          <p:spPr>
            <a:xfrm>
              <a:off x="7677736" y="4934952"/>
              <a:ext cx="1553345" cy="11298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D" sz="2000" b="1" dirty="0" err="1">
                  <a:solidFill>
                    <a:srgbClr val="FFFF00"/>
                  </a:solidFill>
                </a:rPr>
                <a:t>Penyedian</a:t>
              </a:r>
              <a:r>
                <a:rPr lang="en-ID" sz="2000" b="1" dirty="0">
                  <a:solidFill>
                    <a:srgbClr val="FFFF00"/>
                  </a:solidFill>
                </a:rPr>
                <a:t> </a:t>
              </a:r>
              <a:r>
                <a:rPr lang="en-ID" sz="2000" b="1" dirty="0" err="1">
                  <a:solidFill>
                    <a:srgbClr val="FFFF00"/>
                  </a:solidFill>
                </a:rPr>
                <a:t>Kebutuhan</a:t>
              </a:r>
              <a:r>
                <a:rPr lang="en-ID" sz="2000" b="1" dirty="0">
                  <a:solidFill>
                    <a:srgbClr val="FFFF00"/>
                  </a:solidFill>
                </a:rPr>
                <a:t> </a:t>
              </a:r>
              <a:r>
                <a:rPr lang="en-ID" sz="2000" b="1" dirty="0" err="1">
                  <a:solidFill>
                    <a:srgbClr val="FFFF00"/>
                  </a:solidFill>
                </a:rPr>
                <a:t>Pokok</a:t>
              </a:r>
              <a:r>
                <a:rPr lang="en-ID" sz="2000" b="1" dirty="0">
                  <a:solidFill>
                    <a:srgbClr val="FFFF00"/>
                  </a:solidFill>
                </a:rPr>
                <a:t> </a:t>
              </a:r>
              <a:r>
                <a:rPr lang="en-ID" sz="2000" b="1" dirty="0" err="1">
                  <a:solidFill>
                    <a:srgbClr val="FFFF00"/>
                  </a:solidFill>
                </a:rPr>
                <a:t>Bagi</a:t>
              </a:r>
              <a:r>
                <a:rPr lang="en-ID" sz="2000" b="1" dirty="0">
                  <a:solidFill>
                    <a:srgbClr val="FFFF00"/>
                  </a:solidFill>
                </a:rPr>
                <a:t> sector Informal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5BDCCED-A46C-43D0-B094-64FF2AB76C56}"/>
                </a:ext>
              </a:extLst>
            </p:cNvPr>
            <p:cNvSpPr/>
            <p:nvPr/>
          </p:nvSpPr>
          <p:spPr>
            <a:xfrm>
              <a:off x="5450971" y="4934952"/>
              <a:ext cx="1982772" cy="16554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D" sz="2000" b="1" dirty="0" err="1">
                  <a:solidFill>
                    <a:srgbClr val="FFFF00"/>
                  </a:solidFill>
                </a:rPr>
                <a:t>Membentuk</a:t>
              </a:r>
              <a:r>
                <a:rPr lang="en-ID" sz="2000" b="1" dirty="0">
                  <a:solidFill>
                    <a:srgbClr val="FFFF00"/>
                  </a:solidFill>
                </a:rPr>
                <a:t> </a:t>
              </a:r>
              <a:r>
                <a:rPr lang="en-ID" sz="2000" b="1" dirty="0" err="1">
                  <a:solidFill>
                    <a:srgbClr val="FFFF00"/>
                  </a:solidFill>
                </a:rPr>
                <a:t>Gugus</a:t>
              </a:r>
              <a:r>
                <a:rPr lang="en-ID" sz="2000" b="1" dirty="0">
                  <a:solidFill>
                    <a:srgbClr val="FFFF00"/>
                  </a:solidFill>
                </a:rPr>
                <a:t> </a:t>
              </a:r>
              <a:r>
                <a:rPr lang="en-ID" sz="2000" b="1" dirty="0" err="1">
                  <a:solidFill>
                    <a:srgbClr val="FFFF00"/>
                  </a:solidFill>
                </a:rPr>
                <a:t>Tugas</a:t>
              </a:r>
              <a:r>
                <a:rPr lang="en-ID" sz="2000" b="1" dirty="0">
                  <a:solidFill>
                    <a:srgbClr val="FFFF00"/>
                  </a:solidFill>
                </a:rPr>
                <a:t> dan </a:t>
              </a:r>
              <a:r>
                <a:rPr lang="en-ID" sz="2000" b="1" dirty="0" err="1">
                  <a:solidFill>
                    <a:srgbClr val="FFFF00"/>
                  </a:solidFill>
                </a:rPr>
                <a:t>Membangun</a:t>
              </a:r>
              <a:r>
                <a:rPr lang="en-ID" sz="2000" b="1" dirty="0">
                  <a:solidFill>
                    <a:srgbClr val="FFFF00"/>
                  </a:solidFill>
                </a:rPr>
                <a:t> </a:t>
              </a:r>
              <a:r>
                <a:rPr lang="en-ID" sz="2000" b="1" dirty="0" err="1">
                  <a:solidFill>
                    <a:srgbClr val="FFFF00"/>
                  </a:solidFill>
                </a:rPr>
                <a:t>Rencana</a:t>
              </a:r>
              <a:r>
                <a:rPr lang="en-ID" sz="2000" b="1" dirty="0">
                  <a:solidFill>
                    <a:srgbClr val="FFFF00"/>
                  </a:solidFill>
                </a:rPr>
                <a:t> </a:t>
              </a:r>
              <a:r>
                <a:rPr lang="en-ID" sz="2000" b="1" dirty="0" err="1">
                  <a:solidFill>
                    <a:srgbClr val="FFFF00"/>
                  </a:solidFill>
                </a:rPr>
                <a:t>Kontinjensi</a:t>
              </a:r>
              <a:r>
                <a:rPr lang="en-ID" sz="2000" b="1" dirty="0">
                  <a:solidFill>
                    <a:srgbClr val="FFFF00"/>
                  </a:solidFill>
                </a:rPr>
                <a:t> dan </a:t>
              </a:r>
              <a:r>
                <a:rPr lang="en-ID" sz="2000" b="1" dirty="0" err="1">
                  <a:solidFill>
                    <a:srgbClr val="FFFF00"/>
                  </a:solidFill>
                </a:rPr>
                <a:t>Operasi</a:t>
              </a:r>
              <a:r>
                <a:rPr lang="en-ID" sz="2000" b="1" dirty="0">
                  <a:solidFill>
                    <a:srgbClr val="FFFF00"/>
                  </a:solidFill>
                </a:rPr>
                <a:t> </a:t>
              </a:r>
              <a:r>
                <a:rPr lang="en-ID" sz="2000" b="1" dirty="0" err="1">
                  <a:solidFill>
                    <a:srgbClr val="FFFF00"/>
                  </a:solidFill>
                </a:rPr>
                <a:t>menghadapi</a:t>
              </a:r>
              <a:r>
                <a:rPr lang="en-ID" sz="2000" b="1" dirty="0">
                  <a:solidFill>
                    <a:srgbClr val="FFFF00"/>
                  </a:solidFill>
                </a:rPr>
                <a:t> COVID-19 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1E226C1-4D6B-46C6-A469-9C453EE85F28}"/>
                </a:ext>
              </a:extLst>
            </p:cNvPr>
            <p:cNvSpPr/>
            <p:nvPr/>
          </p:nvSpPr>
          <p:spPr>
            <a:xfrm>
              <a:off x="9918521" y="2046529"/>
              <a:ext cx="1715937" cy="8671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D" sz="2000" b="1" dirty="0">
                  <a:solidFill>
                    <a:srgbClr val="FFFF00"/>
                  </a:solidFill>
                </a:rPr>
                <a:t>Physical Distancing </a:t>
              </a:r>
              <a:r>
                <a:rPr lang="en-ID" sz="2000" b="1" dirty="0" err="1">
                  <a:solidFill>
                    <a:srgbClr val="FFFF00"/>
                  </a:solidFill>
                </a:rPr>
                <a:t>dan</a:t>
              </a:r>
              <a:r>
                <a:rPr lang="en-ID" sz="2000" b="1" dirty="0">
                  <a:solidFill>
                    <a:srgbClr val="FFFF00"/>
                  </a:solidFill>
                </a:rPr>
                <a:t> </a:t>
              </a:r>
              <a:r>
                <a:rPr lang="en-ID" sz="2000" b="1" dirty="0" err="1">
                  <a:solidFill>
                    <a:srgbClr val="FFFF00"/>
                  </a:solidFill>
                </a:rPr>
                <a:t>Pembatasan</a:t>
              </a:r>
              <a:r>
                <a:rPr lang="en-ID" sz="2000" b="1" dirty="0">
                  <a:solidFill>
                    <a:srgbClr val="FFFF00"/>
                  </a:solidFill>
                </a:rPr>
                <a:t> </a:t>
              </a:r>
              <a:r>
                <a:rPr lang="en-ID" sz="2000" b="1" dirty="0" err="1">
                  <a:solidFill>
                    <a:srgbClr val="FFFF00"/>
                  </a:solidFill>
                </a:rPr>
                <a:t>Aktivitas</a:t>
              </a:r>
              <a:r>
                <a:rPr lang="en-ID" sz="2000" b="1" dirty="0">
                  <a:solidFill>
                    <a:srgbClr val="FFFF00"/>
                  </a:solidFill>
                </a:rPr>
                <a:t> </a:t>
              </a:r>
              <a:r>
                <a:rPr lang="en-ID" sz="2000" b="1" dirty="0" err="1">
                  <a:solidFill>
                    <a:srgbClr val="FFFF00"/>
                  </a:solidFill>
                </a:rPr>
                <a:t>Penduduk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B922E8C-B9EF-4845-B30C-5A6CC982FCAE}"/>
                </a:ext>
              </a:extLst>
            </p:cNvPr>
            <p:cNvSpPr/>
            <p:nvPr/>
          </p:nvSpPr>
          <p:spPr>
            <a:xfrm>
              <a:off x="5540056" y="1631233"/>
              <a:ext cx="1937876" cy="16554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2000" b="1" dirty="0">
                  <a:solidFill>
                    <a:srgbClr val="FFFF00"/>
                  </a:solidFill>
                </a:rPr>
                <a:t>Meningkatkan Kapasitas tata kelola </a:t>
              </a:r>
              <a:r>
                <a:rPr lang="fi-FI" sz="2000" b="1" dirty="0" err="1">
                  <a:solidFill>
                    <a:srgbClr val="FFFF00"/>
                  </a:solidFill>
                </a:rPr>
                <a:t>pemerintahan</a:t>
              </a:r>
              <a:r>
                <a:rPr lang="fi-FI" sz="2000" b="1" dirty="0">
                  <a:solidFill>
                    <a:srgbClr val="FFFF00"/>
                  </a:solidFill>
                </a:rPr>
                <a:t> Kota </a:t>
              </a:r>
              <a:r>
                <a:rPr lang="fi-FI" sz="2000" b="1" dirty="0" err="1">
                  <a:solidFill>
                    <a:srgbClr val="FFFF00"/>
                  </a:solidFill>
                </a:rPr>
                <a:t>dan</a:t>
              </a:r>
              <a:r>
                <a:rPr lang="fi-FI" sz="2000" b="1" dirty="0">
                  <a:solidFill>
                    <a:srgbClr val="FFFF00"/>
                  </a:solidFill>
                </a:rPr>
                <a:t> </a:t>
              </a:r>
              <a:r>
                <a:rPr lang="fi-FI" sz="2000" b="1" dirty="0" err="1">
                  <a:solidFill>
                    <a:srgbClr val="FFFF00"/>
                  </a:solidFill>
                </a:rPr>
                <a:t>membangun</a:t>
              </a:r>
              <a:r>
                <a:rPr lang="fi-FI" sz="2000" b="1" dirty="0">
                  <a:solidFill>
                    <a:srgbClr val="FFFF00"/>
                  </a:solidFill>
                </a:rPr>
                <a:t> </a:t>
              </a:r>
              <a:r>
                <a:rPr lang="fi-FI" sz="2000" b="1" dirty="0" err="1">
                  <a:solidFill>
                    <a:srgbClr val="FFFF00"/>
                  </a:solidFill>
                </a:rPr>
                <a:t>sistem</a:t>
              </a:r>
              <a:r>
                <a:rPr lang="fi-FI" sz="2000" b="1" dirty="0">
                  <a:solidFill>
                    <a:srgbClr val="FFFF00"/>
                  </a:solidFill>
                </a:rPr>
                <a:t> </a:t>
              </a:r>
              <a:r>
                <a:rPr lang="fi-FI" sz="2000" b="1" dirty="0" err="1">
                  <a:solidFill>
                    <a:srgbClr val="FFFF00"/>
                  </a:solidFill>
                </a:rPr>
                <a:t>informasi</a:t>
              </a:r>
              <a:r>
                <a:rPr lang="fi-FI" sz="2000" b="1" dirty="0">
                  <a:solidFill>
                    <a:srgbClr val="FFFF00"/>
                  </a:solidFill>
                </a:rPr>
                <a:t> COVID 19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75C6F24-3C34-4CFF-8196-5A5518DD0CA5}"/>
                </a:ext>
              </a:extLst>
            </p:cNvPr>
            <p:cNvSpPr/>
            <p:nvPr/>
          </p:nvSpPr>
          <p:spPr>
            <a:xfrm>
              <a:off x="8016479" y="1156124"/>
              <a:ext cx="3510308" cy="551808"/>
            </a:xfrm>
            <a:prstGeom prst="rect">
              <a:avLst/>
            </a:prstGeom>
            <a:solidFill>
              <a:schemeClr val="accent2">
                <a:alpha val="77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2"/>
                  </a:solidFill>
                  <a:ea typeface="Franklin Gothic Heavy" charset="0"/>
                  <a:cs typeface="Franklin Gothic Heavy" charset="0"/>
                </a:rPr>
                <a:t>FOKUS UTAMA</a:t>
              </a:r>
            </a:p>
          </p:txBody>
        </p:sp>
      </p:grpSp>
      <p:sp>
        <p:nvSpPr>
          <p:cNvPr id="70" name="Rectangle: Rounded Corners 35">
            <a:extLst>
              <a:ext uri="{FF2B5EF4-FFF2-40B4-BE49-F238E27FC236}">
                <a16:creationId xmlns:a16="http://schemas.microsoft.com/office/drawing/2014/main" id="{B3B73692-A219-44F2-8DB6-2EF657971519}"/>
              </a:ext>
            </a:extLst>
          </p:cNvPr>
          <p:cNvSpPr/>
          <p:nvPr/>
        </p:nvSpPr>
        <p:spPr>
          <a:xfrm>
            <a:off x="8923027" y="123059"/>
            <a:ext cx="2685988" cy="3129140"/>
          </a:xfrm>
          <a:prstGeom prst="roundRect">
            <a:avLst>
              <a:gd name="adj" fmla="val 0"/>
            </a:avLst>
          </a:prstGeom>
          <a:solidFill>
            <a:srgbClr val="3842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u="sng"/>
          </a:p>
        </p:txBody>
      </p:sp>
      <p:sp>
        <p:nvSpPr>
          <p:cNvPr id="88" name="Rectangle: Rounded Corners 35">
            <a:extLst>
              <a:ext uri="{FF2B5EF4-FFF2-40B4-BE49-F238E27FC236}">
                <a16:creationId xmlns:a16="http://schemas.microsoft.com/office/drawing/2014/main" id="{B3B73692-A219-44F2-8DB6-2EF657971519}"/>
              </a:ext>
            </a:extLst>
          </p:cNvPr>
          <p:cNvSpPr/>
          <p:nvPr/>
        </p:nvSpPr>
        <p:spPr>
          <a:xfrm>
            <a:off x="8971621" y="3430910"/>
            <a:ext cx="2685988" cy="3129140"/>
          </a:xfrm>
          <a:prstGeom prst="roundRect">
            <a:avLst>
              <a:gd name="adj" fmla="val 0"/>
            </a:avLst>
          </a:prstGeom>
          <a:solidFill>
            <a:srgbClr val="3842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u="sng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1E226C1-4D6B-46C6-A469-9C453EE85F28}"/>
              </a:ext>
            </a:extLst>
          </p:cNvPr>
          <p:cNvSpPr/>
          <p:nvPr/>
        </p:nvSpPr>
        <p:spPr>
          <a:xfrm>
            <a:off x="8992567" y="1580751"/>
            <a:ext cx="2507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000" b="1" dirty="0" err="1">
                <a:solidFill>
                  <a:srgbClr val="FFFF00"/>
                </a:solidFill>
              </a:rPr>
              <a:t>Edukasi</a:t>
            </a:r>
            <a:r>
              <a:rPr lang="en-ID" sz="2000" b="1" dirty="0">
                <a:solidFill>
                  <a:srgbClr val="FFFF00"/>
                </a:solidFill>
              </a:rPr>
              <a:t> </a:t>
            </a:r>
            <a:r>
              <a:rPr lang="en-ID" sz="2000" b="1" dirty="0" err="1">
                <a:solidFill>
                  <a:srgbClr val="FFFF00"/>
                </a:solidFill>
              </a:rPr>
              <a:t>dan</a:t>
            </a:r>
            <a:r>
              <a:rPr lang="en-ID" sz="2000" b="1" dirty="0">
                <a:solidFill>
                  <a:srgbClr val="FFFF00"/>
                </a:solidFill>
              </a:rPr>
              <a:t> </a:t>
            </a:r>
            <a:r>
              <a:rPr lang="en-ID" sz="2000" b="1" dirty="0" err="1">
                <a:solidFill>
                  <a:srgbClr val="FFFF00"/>
                </a:solidFill>
              </a:rPr>
              <a:t>Komunikasi</a:t>
            </a:r>
            <a:r>
              <a:rPr lang="en-ID" sz="2000" b="1" dirty="0">
                <a:solidFill>
                  <a:srgbClr val="FFFF00"/>
                </a:solidFill>
              </a:rPr>
              <a:t> </a:t>
            </a:r>
            <a:r>
              <a:rPr lang="en-ID" sz="2000" b="1" dirty="0" err="1">
                <a:solidFill>
                  <a:srgbClr val="FFFF00"/>
                </a:solidFill>
              </a:rPr>
              <a:t>Risiko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2A5A53F-3CC3-41C1-B3CD-CADFCBDACC03}"/>
              </a:ext>
            </a:extLst>
          </p:cNvPr>
          <p:cNvSpPr/>
          <p:nvPr/>
        </p:nvSpPr>
        <p:spPr>
          <a:xfrm>
            <a:off x="9174884" y="4520414"/>
            <a:ext cx="21822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000" b="1" dirty="0" err="1">
                <a:solidFill>
                  <a:srgbClr val="FFFF00"/>
                </a:solidFill>
              </a:rPr>
              <a:t>Penyedian</a:t>
            </a:r>
            <a:r>
              <a:rPr lang="en-ID" sz="2000" b="1" dirty="0">
                <a:solidFill>
                  <a:srgbClr val="FFFF00"/>
                </a:solidFill>
              </a:rPr>
              <a:t> </a:t>
            </a:r>
            <a:r>
              <a:rPr lang="en-ID" sz="2000" b="1" dirty="0" err="1">
                <a:solidFill>
                  <a:srgbClr val="FFFF00"/>
                </a:solidFill>
              </a:rPr>
              <a:t>Sarana</a:t>
            </a:r>
            <a:r>
              <a:rPr lang="en-ID" sz="2000" b="1" dirty="0">
                <a:solidFill>
                  <a:srgbClr val="FFFF00"/>
                </a:solidFill>
              </a:rPr>
              <a:t> dan </a:t>
            </a:r>
            <a:r>
              <a:rPr lang="en-ID" sz="2000" b="1" dirty="0" err="1">
                <a:solidFill>
                  <a:srgbClr val="FFFF00"/>
                </a:solidFill>
              </a:rPr>
              <a:t>Prasarana</a:t>
            </a:r>
            <a:r>
              <a:rPr lang="en-ID" sz="2000" b="1" dirty="0">
                <a:solidFill>
                  <a:srgbClr val="FFFF00"/>
                </a:solidFill>
              </a:rPr>
              <a:t> yang </a:t>
            </a:r>
            <a:r>
              <a:rPr lang="en-ID" sz="2000" b="1" dirty="0" err="1">
                <a:solidFill>
                  <a:srgbClr val="FFFF00"/>
                </a:solidFill>
              </a:rPr>
              <a:t>memadai</a:t>
            </a:r>
            <a:r>
              <a:rPr lang="en-ID" sz="2000" b="1" dirty="0">
                <a:solidFill>
                  <a:srgbClr val="FFFF00"/>
                </a:solidFill>
              </a:rPr>
              <a:t> (APD, </a:t>
            </a:r>
            <a:r>
              <a:rPr lang="en-ID" sz="2000" b="1" dirty="0" err="1">
                <a:solidFill>
                  <a:srgbClr val="FFFF00"/>
                </a:solidFill>
              </a:rPr>
              <a:t>Desinfektan</a:t>
            </a:r>
            <a:r>
              <a:rPr lang="en-ID" sz="2000" b="1" dirty="0">
                <a:solidFill>
                  <a:srgbClr val="FFFF00"/>
                </a:solidFill>
              </a:rPr>
              <a:t>, Thermo Scanner, Thermo Gun)</a:t>
            </a:r>
            <a:endParaRPr lang="en-US" sz="20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4EC989-70F5-8844-BC6D-B9053188769F}"/>
              </a:ext>
            </a:extLst>
          </p:cNvPr>
          <p:cNvSpPr/>
          <p:nvPr/>
        </p:nvSpPr>
        <p:spPr>
          <a:xfrm>
            <a:off x="3712293" y="1254837"/>
            <a:ext cx="18301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b="1" dirty="0" err="1">
                <a:solidFill>
                  <a:srgbClr val="FFFF00"/>
                </a:solidFill>
              </a:rPr>
              <a:t>Kolaborasi</a:t>
            </a:r>
            <a:r>
              <a:rPr lang="fi-FI" sz="2000" b="1" dirty="0">
                <a:solidFill>
                  <a:srgbClr val="FFFF00"/>
                </a:solidFill>
              </a:rPr>
              <a:t> </a:t>
            </a:r>
            <a:r>
              <a:rPr lang="fi-FI" sz="2000" b="1" dirty="0" err="1">
                <a:solidFill>
                  <a:srgbClr val="FFFF00"/>
                </a:solidFill>
              </a:rPr>
              <a:t>Pentahelic</a:t>
            </a:r>
            <a:r>
              <a:rPr lang="fi-FI" sz="2000" b="1" dirty="0">
                <a:solidFill>
                  <a:srgbClr val="FFFF00"/>
                </a:solidFill>
              </a:rPr>
              <a:t> </a:t>
            </a:r>
            <a:r>
              <a:rPr lang="fi-FI" sz="2000" b="1" dirty="0" err="1">
                <a:solidFill>
                  <a:srgbClr val="FFFF00"/>
                </a:solidFill>
              </a:rPr>
              <a:t>dalam</a:t>
            </a:r>
            <a:r>
              <a:rPr lang="fi-FI" sz="2000" b="1" dirty="0">
                <a:solidFill>
                  <a:srgbClr val="FFFF00"/>
                </a:solidFill>
              </a:rPr>
              <a:t> </a:t>
            </a:r>
            <a:r>
              <a:rPr lang="fi-FI" sz="2000" b="1" dirty="0" err="1">
                <a:solidFill>
                  <a:srgbClr val="FFFF00"/>
                </a:solidFill>
              </a:rPr>
              <a:t>Penangan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9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26;p33">
            <a:extLst>
              <a:ext uri="{FF2B5EF4-FFF2-40B4-BE49-F238E27FC236}">
                <a16:creationId xmlns:a16="http://schemas.microsoft.com/office/drawing/2014/main" id="{89D556D9-01F3-4AF5-905C-7A03C86AAF6B}"/>
              </a:ext>
            </a:extLst>
          </p:cNvPr>
          <p:cNvSpPr/>
          <p:nvPr/>
        </p:nvSpPr>
        <p:spPr>
          <a:xfrm>
            <a:off x="2197405" y="1881554"/>
            <a:ext cx="8230271" cy="23211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PENYESUAIAN KEPPRES NO. 9 TAHUN 2020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tentang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PERUBAHAN KEPPRES 7 TAHUN 2020 TENTANG GUGUS TUGAS PERCEPATAN PENANGANAN COVID-19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746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308D9-DE74-A94A-BA09-17E78F517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6242" y="300614"/>
            <a:ext cx="3412357" cy="1499140"/>
          </a:xfrm>
          <a:ln w="28575">
            <a:solidFill>
              <a:schemeClr val="tx1">
                <a:alpha val="59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Tim </a:t>
            </a:r>
            <a:r>
              <a:rPr lang="en-US" sz="2800" dirty="0" err="1"/>
              <a:t>pengarah</a:t>
            </a:r>
            <a:endParaRPr lang="en-US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err="1"/>
              <a:t>Ketua</a:t>
            </a:r>
            <a:r>
              <a:rPr lang="en-US" sz="1600" dirty="0"/>
              <a:t>: </a:t>
            </a:r>
            <a:r>
              <a:rPr lang="en-US" sz="1600" b="1" dirty="0" err="1"/>
              <a:t>Menko</a:t>
            </a:r>
            <a:r>
              <a:rPr lang="en-US" sz="1600" b="1" dirty="0"/>
              <a:t> PMK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Wakil </a:t>
            </a:r>
            <a:r>
              <a:rPr lang="en-US" sz="1600" dirty="0" err="1"/>
              <a:t>ketua</a:t>
            </a: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 err="1"/>
              <a:t>Menko</a:t>
            </a:r>
            <a:r>
              <a:rPr lang="en-US" sz="1600" b="1" dirty="0"/>
              <a:t> </a:t>
            </a:r>
            <a:r>
              <a:rPr lang="en-US" sz="1600" b="1" dirty="0" err="1"/>
              <a:t>Polhukkam</a:t>
            </a:r>
            <a:endParaRPr lang="en-US" sz="16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 err="1"/>
              <a:t>MenKes</a:t>
            </a:r>
            <a:endParaRPr lang="en-US" sz="16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4D6098-8D41-0F45-9CFC-E167AECAA39A}"/>
              </a:ext>
            </a:extLst>
          </p:cNvPr>
          <p:cNvSpPr txBox="1">
            <a:spLocks/>
          </p:cNvSpPr>
          <p:nvPr/>
        </p:nvSpPr>
        <p:spPr>
          <a:xfrm>
            <a:off x="9053591" y="3105907"/>
            <a:ext cx="1480037" cy="792759"/>
          </a:xfrm>
          <a:prstGeom prst="rect">
            <a:avLst/>
          </a:prstGeom>
          <a:ln w="28575">
            <a:solidFill>
              <a:schemeClr val="tx1">
                <a:alpha val="59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indent="0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cap="all" baseline="0">
                <a:effectLst/>
              </a:defRPr>
            </a:lvl1pPr>
            <a:lvl2pPr marL="6858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cap="all" baseline="0">
                <a:effectLst/>
              </a:defRPr>
            </a:lvl2pPr>
            <a:lvl3pPr marL="11430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cap="all" baseline="0">
                <a:effectLst/>
              </a:defRPr>
            </a:lvl3pPr>
            <a:lvl4pPr marL="16002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4pPr>
            <a:lvl5pPr marL="20574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5pPr>
            <a:lvl6pPr marL="25146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6pPr>
            <a:lvl7pPr marL="29718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7pPr>
            <a:lvl8pPr marL="34290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8pPr>
            <a:lvl9pPr marL="38862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Sekretaris</a:t>
            </a: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Menkeu</a:t>
            </a: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DED8C3E-4BD6-B34B-AA7E-34AEF73AD397}"/>
              </a:ext>
            </a:extLst>
          </p:cNvPr>
          <p:cNvSpPr txBox="1">
            <a:spLocks/>
          </p:cNvSpPr>
          <p:nvPr/>
        </p:nvSpPr>
        <p:spPr>
          <a:xfrm>
            <a:off x="297987" y="4330308"/>
            <a:ext cx="11596025" cy="2140170"/>
          </a:xfrm>
          <a:prstGeom prst="rect">
            <a:avLst/>
          </a:prstGeom>
          <a:ln w="28575">
            <a:solidFill>
              <a:schemeClr val="tx1">
                <a:alpha val="59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indent="0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cap="all" baseline="0">
                <a:effectLst/>
              </a:defRPr>
            </a:lvl1pPr>
            <a:lvl2pPr marL="6858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cap="all" baseline="0">
                <a:effectLst/>
              </a:defRPr>
            </a:lvl2pPr>
            <a:lvl3pPr marL="11430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cap="all" baseline="0">
                <a:effectLst/>
              </a:defRPr>
            </a:lvl3pPr>
            <a:lvl4pPr marL="16002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4pPr>
            <a:lvl5pPr marL="20574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5pPr>
            <a:lvl6pPr marL="25146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6pPr>
            <a:lvl7pPr marL="29718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7pPr>
            <a:lvl8pPr marL="34290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8pPr>
            <a:lvl9pPr marL="38862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anggota</a:t>
            </a: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ID" sz="16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Mendagri</a:t>
            </a:r>
            <a:r>
              <a:rPr kumimoji="0" lang="en-ID" sz="1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ID" sz="16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Menlu</a:t>
            </a:r>
            <a:endParaRPr kumimoji="0" lang="en-ID" sz="16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ID" sz="16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menhan</a:t>
            </a:r>
            <a:r>
              <a:rPr kumimoji="0" lang="en-ID" sz="1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ID" sz="16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menag</a:t>
            </a:r>
            <a:r>
              <a:rPr kumimoji="0" lang="en-ID" sz="1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ID" sz="16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Menhuk</a:t>
            </a:r>
            <a:r>
              <a:rPr kumimoji="0" lang="en-ID" sz="1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ham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ID" sz="16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Mendikbud</a:t>
            </a:r>
            <a:endParaRPr kumimoji="0" lang="en-ID" sz="16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endParaRPr kumimoji="0" lang="en-ID" sz="12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01E4D58-E3A3-3D43-A41A-06F0DDBF5003}"/>
                  </a:ext>
                </a:extLst>
              </p14:cNvPr>
              <p14:cNvContentPartPr/>
              <p14:nvPr/>
            </p14:nvContentPartPr>
            <p14:xfrm>
              <a:off x="5151295" y="716483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01E4D58-E3A3-3D43-A41A-06F0DDBF500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2655" y="70784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865F4E7-745C-6043-8460-D71B2D7D5D21}"/>
              </a:ext>
            </a:extLst>
          </p:cNvPr>
          <p:cNvSpPr txBox="1"/>
          <p:nvPr/>
        </p:nvSpPr>
        <p:spPr>
          <a:xfrm>
            <a:off x="7174523" y="1477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C0A5492-E10D-DE4D-9BDB-4DF4D9264A7B}"/>
              </a:ext>
            </a:extLst>
          </p:cNvPr>
          <p:cNvCxnSpPr/>
          <p:nvPr/>
        </p:nvCxnSpPr>
        <p:spPr>
          <a:xfrm flipH="1" flipV="1">
            <a:off x="5755082" y="3528712"/>
            <a:ext cx="325168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D68C823-0AEE-C947-B4E0-2638930605C0}"/>
              </a:ext>
            </a:extLst>
          </p:cNvPr>
          <p:cNvCxnSpPr/>
          <p:nvPr/>
        </p:nvCxnSpPr>
        <p:spPr>
          <a:xfrm>
            <a:off x="1139044" y="4025635"/>
            <a:ext cx="102352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2EC279F-4A06-8C4A-98A2-05C2F72B5CAC}"/>
              </a:ext>
            </a:extLst>
          </p:cNvPr>
          <p:cNvCxnSpPr/>
          <p:nvPr/>
        </p:nvCxnSpPr>
        <p:spPr>
          <a:xfrm>
            <a:off x="1139044" y="4025635"/>
            <a:ext cx="0" cy="270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EC62415-8B05-D04B-AC68-C8C87AB847E5}"/>
              </a:ext>
            </a:extLst>
          </p:cNvPr>
          <p:cNvCxnSpPr/>
          <p:nvPr/>
        </p:nvCxnSpPr>
        <p:spPr>
          <a:xfrm>
            <a:off x="11371442" y="4025635"/>
            <a:ext cx="0" cy="270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C64748A-3017-D143-8497-15E1E19EB42D}"/>
              </a:ext>
            </a:extLst>
          </p:cNvPr>
          <p:cNvCxnSpPr/>
          <p:nvPr/>
        </p:nvCxnSpPr>
        <p:spPr>
          <a:xfrm>
            <a:off x="5747657" y="1799754"/>
            <a:ext cx="0" cy="2225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C02E6C6F-6240-B843-8A62-2FF92E57F712}"/>
              </a:ext>
            </a:extLst>
          </p:cNvPr>
          <p:cNvSpPr txBox="1">
            <a:spLocks/>
          </p:cNvSpPr>
          <p:nvPr/>
        </p:nvSpPr>
        <p:spPr>
          <a:xfrm>
            <a:off x="8977169" y="1972017"/>
            <a:ext cx="2023228" cy="792759"/>
          </a:xfrm>
          <a:prstGeom prst="rect">
            <a:avLst/>
          </a:prstGeom>
          <a:ln w="28575">
            <a:solidFill>
              <a:schemeClr val="tx1">
                <a:alpha val="59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indent="0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cap="all" baseline="0">
                <a:effectLst/>
              </a:defRPr>
            </a:lvl1pPr>
            <a:lvl2pPr marL="6858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cap="all" baseline="0">
                <a:effectLst/>
              </a:defRPr>
            </a:lvl2pPr>
            <a:lvl3pPr marL="11430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cap="all" baseline="0">
                <a:effectLst/>
              </a:defRPr>
            </a:lvl3pPr>
            <a:lvl4pPr marL="16002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4pPr>
            <a:lvl5pPr marL="20574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5pPr>
            <a:lvl6pPr marL="25146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6pPr>
            <a:lvl7pPr marL="29718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7pPr>
            <a:lvl8pPr marL="34290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8pPr>
            <a:lvl9pPr marL="38862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Pelaksana</a:t>
            </a: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Ketua</a:t>
            </a: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: </a:t>
            </a:r>
            <a:r>
              <a:rPr kumimoji="0" lang="en-US" sz="16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kepala</a:t>
            </a: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bnpb</a:t>
            </a: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A4A0472-2781-114A-9F55-9A495CDB1582}"/>
              </a:ext>
            </a:extLst>
          </p:cNvPr>
          <p:cNvSpPr/>
          <p:nvPr/>
        </p:nvSpPr>
        <p:spPr>
          <a:xfrm>
            <a:off x="262945" y="820088"/>
            <a:ext cx="42411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Susunan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Keanggotaan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Gugus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Tugas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Percepatan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Penanganan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COVID-19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4A0472-2781-114A-9F55-9A495CDB1582}"/>
              </a:ext>
            </a:extLst>
          </p:cNvPr>
          <p:cNvSpPr/>
          <p:nvPr/>
        </p:nvSpPr>
        <p:spPr>
          <a:xfrm>
            <a:off x="262945" y="1927344"/>
            <a:ext cx="5993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b="1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Berdasar</a:t>
            </a:r>
            <a:r>
              <a:rPr kumimoji="0" lang="en-ID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: </a:t>
            </a:r>
            <a:r>
              <a:rPr kumimoji="0" lang="en-ID" b="1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Keppres</a:t>
            </a:r>
            <a:r>
              <a:rPr kumimoji="0" lang="en-ID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No 9 </a:t>
            </a:r>
            <a:r>
              <a:rPr kumimoji="0" lang="en-ID" b="1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Tahun</a:t>
            </a:r>
            <a:r>
              <a:rPr kumimoji="0" lang="en-ID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2020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48356" y="4505975"/>
            <a:ext cx="267353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914400">
              <a:buClr>
                <a:prstClr val="black"/>
              </a:buClr>
              <a:buFont typeface="+mj-lt"/>
              <a:buAutoNum type="arabicPeriod" startAt="7"/>
              <a:defRPr/>
            </a:pPr>
            <a:r>
              <a:rPr lang="en-ID" sz="1600" cap="all" dirty="0" err="1">
                <a:solidFill>
                  <a:prstClr val="black"/>
                </a:solidFill>
                <a:latin typeface="Tw Cen MT" panose="020B0602020104020603"/>
              </a:rPr>
              <a:t>mensos</a:t>
            </a:r>
            <a:endParaRPr lang="en-ID" sz="1600" cap="all" dirty="0">
              <a:solidFill>
                <a:prstClr val="black"/>
              </a:solidFill>
              <a:latin typeface="Tw Cen MT" panose="020B0602020104020603"/>
            </a:endParaRPr>
          </a:p>
          <a:p>
            <a:pPr marL="457200" lvl="0" indent="-457200" defTabSz="914400">
              <a:buClr>
                <a:prstClr val="black"/>
              </a:buClr>
              <a:buFont typeface="+mj-lt"/>
              <a:buAutoNum type="arabicPeriod" startAt="7"/>
              <a:defRPr/>
            </a:pPr>
            <a:r>
              <a:rPr lang="en-ID" sz="1600" cap="all" dirty="0" err="1">
                <a:solidFill>
                  <a:prstClr val="black"/>
                </a:solidFill>
                <a:latin typeface="Tw Cen MT" panose="020B0602020104020603"/>
              </a:rPr>
              <a:t>menaker</a:t>
            </a:r>
            <a:endParaRPr lang="en-ID" sz="1600" cap="all" dirty="0">
              <a:solidFill>
                <a:prstClr val="black"/>
              </a:solidFill>
              <a:latin typeface="Tw Cen MT" panose="020B0602020104020603"/>
            </a:endParaRPr>
          </a:p>
          <a:p>
            <a:pPr marL="457200" lvl="0" indent="-457200" defTabSz="914400">
              <a:buClr>
                <a:prstClr val="black"/>
              </a:buClr>
              <a:buFont typeface="+mj-lt"/>
              <a:buAutoNum type="arabicPeriod" startAt="7"/>
              <a:defRPr/>
            </a:pPr>
            <a:r>
              <a:rPr lang="en-ID" sz="1600" cap="all" dirty="0" err="1">
                <a:solidFill>
                  <a:prstClr val="black"/>
                </a:solidFill>
                <a:latin typeface="Tw Cen MT" panose="020B0602020104020603"/>
              </a:rPr>
              <a:t>Mendag</a:t>
            </a:r>
            <a:endParaRPr lang="en-ID" sz="1600" cap="all" dirty="0">
              <a:solidFill>
                <a:prstClr val="black"/>
              </a:solidFill>
              <a:latin typeface="Tw Cen MT" panose="020B0602020104020603"/>
            </a:endParaRPr>
          </a:p>
          <a:p>
            <a:pPr marL="457200" lvl="0" indent="-457200" defTabSz="914400">
              <a:buClr>
                <a:prstClr val="black"/>
              </a:buClr>
              <a:buFont typeface="+mj-lt"/>
              <a:buAutoNum type="arabicPeriod" startAt="7"/>
              <a:defRPr/>
            </a:pPr>
            <a:r>
              <a:rPr lang="en-ID" sz="1600" cap="all" dirty="0">
                <a:solidFill>
                  <a:prstClr val="black"/>
                </a:solidFill>
                <a:latin typeface="Tw Cen MT" panose="020B0602020104020603"/>
              </a:rPr>
              <a:t>Men </a:t>
            </a:r>
            <a:r>
              <a:rPr lang="en-ID" sz="1600" cap="all" dirty="0" err="1">
                <a:solidFill>
                  <a:prstClr val="black"/>
                </a:solidFill>
                <a:latin typeface="Tw Cen MT" panose="020B0602020104020603"/>
              </a:rPr>
              <a:t>pupr</a:t>
            </a:r>
            <a:endParaRPr lang="en-ID" sz="1600" cap="all" dirty="0">
              <a:solidFill>
                <a:prstClr val="black"/>
              </a:solidFill>
              <a:latin typeface="Tw Cen MT" panose="020B0602020104020603"/>
            </a:endParaRPr>
          </a:p>
          <a:p>
            <a:pPr marL="457200" lvl="0" indent="-457200" defTabSz="914400">
              <a:buClr>
                <a:prstClr val="black"/>
              </a:buClr>
              <a:buFont typeface="+mj-lt"/>
              <a:buAutoNum type="arabicPeriod" startAt="7"/>
              <a:defRPr/>
            </a:pPr>
            <a:r>
              <a:rPr lang="en-ID" sz="1600" cap="all" dirty="0" err="1">
                <a:solidFill>
                  <a:prstClr val="black"/>
                </a:solidFill>
                <a:latin typeface="Tw Cen MT" panose="020B0602020104020603"/>
              </a:rPr>
              <a:t>MenHUb</a:t>
            </a:r>
            <a:endParaRPr lang="en-ID" sz="1600" cap="all" dirty="0">
              <a:solidFill>
                <a:prstClr val="black"/>
              </a:solidFill>
              <a:latin typeface="Tw Cen MT" panose="020B0602020104020603"/>
            </a:endParaRPr>
          </a:p>
          <a:p>
            <a:pPr marL="457200" lvl="0" indent="-457200" defTabSz="914400">
              <a:buClr>
                <a:prstClr val="black"/>
              </a:buClr>
              <a:buFont typeface="+mj-lt"/>
              <a:buAutoNum type="arabicPeriod" startAt="7"/>
              <a:defRPr/>
            </a:pPr>
            <a:r>
              <a:rPr lang="en-ID" sz="1600" cap="all" dirty="0">
                <a:solidFill>
                  <a:prstClr val="black"/>
                </a:solidFill>
                <a:latin typeface="Tw Cen MT" panose="020B0602020104020603"/>
              </a:rPr>
              <a:t>Men </a:t>
            </a:r>
            <a:r>
              <a:rPr lang="en-ID" sz="1600" cap="all" dirty="0" err="1">
                <a:solidFill>
                  <a:prstClr val="black"/>
                </a:solidFill>
                <a:latin typeface="Tw Cen MT" panose="020B0602020104020603"/>
              </a:rPr>
              <a:t>Kominfo</a:t>
            </a:r>
            <a:r>
              <a:rPr lang="en-ID" sz="1600" cap="all" dirty="0">
                <a:solidFill>
                  <a:prstClr val="black"/>
                </a:solidFill>
                <a:latin typeface="Tw Cen MT" panose="020B0602020104020603"/>
              </a:rPr>
              <a:t>;</a:t>
            </a:r>
          </a:p>
          <a:p>
            <a:pPr marL="457200" lvl="0" indent="-457200" defTabSz="914400">
              <a:buClr>
                <a:prstClr val="black"/>
              </a:buClr>
              <a:buFont typeface="+mj-lt"/>
              <a:buAutoNum type="arabicPeriod" startAt="7"/>
              <a:defRPr/>
            </a:pPr>
            <a:r>
              <a:rPr lang="en-ID" sz="1600" cap="all" dirty="0">
                <a:solidFill>
                  <a:prstClr val="black"/>
                </a:solidFill>
                <a:latin typeface="Tw Cen MT" panose="020B0602020104020603"/>
              </a:rPr>
              <a:t>Mendes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942637" y="4505975"/>
            <a:ext cx="3405051" cy="167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914400">
              <a:lnSpc>
                <a:spcPct val="90000"/>
              </a:lnSpc>
              <a:buClr>
                <a:prstClr val="black"/>
              </a:buClr>
              <a:buFont typeface="+mj-lt"/>
              <a:buAutoNum type="arabicPeriod" startAt="14"/>
              <a:defRPr/>
            </a:pPr>
            <a:r>
              <a:rPr lang="en-ID" sz="1600" cap="all" dirty="0">
                <a:solidFill>
                  <a:prstClr val="black"/>
                </a:solidFill>
                <a:latin typeface="Tw Cen MT" panose="020B0602020104020603"/>
              </a:rPr>
              <a:t>Men PPN/</a:t>
            </a:r>
            <a:r>
              <a:rPr lang="en-ID" sz="1600" cap="all" dirty="0" err="1">
                <a:solidFill>
                  <a:prstClr val="black"/>
                </a:solidFill>
                <a:latin typeface="Tw Cen MT" panose="020B0602020104020603"/>
              </a:rPr>
              <a:t>bappenas</a:t>
            </a:r>
            <a:endParaRPr lang="en-ID" sz="1600" cap="all" dirty="0">
              <a:solidFill>
                <a:prstClr val="black"/>
              </a:solidFill>
              <a:latin typeface="Tw Cen MT" panose="020B0602020104020603"/>
            </a:endParaRPr>
          </a:p>
          <a:p>
            <a:pPr marL="457200" lvl="0" indent="-457200" defTabSz="914400">
              <a:lnSpc>
                <a:spcPct val="90000"/>
              </a:lnSpc>
              <a:buClr>
                <a:prstClr val="black"/>
              </a:buClr>
              <a:buFont typeface="+mj-lt"/>
              <a:buAutoNum type="arabicPeriod" startAt="14"/>
              <a:defRPr/>
            </a:pPr>
            <a:r>
              <a:rPr lang="en-ID" sz="1600" cap="all" dirty="0" err="1">
                <a:solidFill>
                  <a:prstClr val="black"/>
                </a:solidFill>
                <a:latin typeface="Tw Cen MT" panose="020B0602020104020603"/>
              </a:rPr>
              <a:t>Menpan</a:t>
            </a:r>
            <a:r>
              <a:rPr lang="en-ID" sz="1600" cap="all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ID" sz="1600" cap="all" dirty="0" err="1">
                <a:solidFill>
                  <a:prstClr val="black"/>
                </a:solidFill>
                <a:latin typeface="Tw Cen MT" panose="020B0602020104020603"/>
              </a:rPr>
              <a:t>rb</a:t>
            </a:r>
            <a:r>
              <a:rPr lang="en-ID" sz="1600" cap="all" dirty="0">
                <a:solidFill>
                  <a:prstClr val="black"/>
                </a:solidFill>
                <a:latin typeface="Tw Cen MT" panose="020B0602020104020603"/>
              </a:rPr>
              <a:t>;</a:t>
            </a:r>
          </a:p>
          <a:p>
            <a:pPr marL="457200" lvl="0" indent="-457200" defTabSz="914400">
              <a:lnSpc>
                <a:spcPct val="90000"/>
              </a:lnSpc>
              <a:buClr>
                <a:prstClr val="black"/>
              </a:buClr>
              <a:buFont typeface="+mj-lt"/>
              <a:buAutoNum type="arabicPeriod" startAt="14"/>
              <a:defRPr/>
            </a:pPr>
            <a:r>
              <a:rPr lang="en-ID" sz="1600" cap="all" dirty="0" err="1">
                <a:solidFill>
                  <a:prstClr val="black"/>
                </a:solidFill>
                <a:latin typeface="Tw Cen MT" panose="020B0602020104020603"/>
              </a:rPr>
              <a:t>Menteri</a:t>
            </a:r>
            <a:r>
              <a:rPr lang="en-ID" sz="1600" cap="all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ID" sz="1600" cap="all" dirty="0" err="1">
                <a:solidFill>
                  <a:prstClr val="black"/>
                </a:solidFill>
                <a:latin typeface="Tw Cen MT" panose="020B0602020104020603"/>
              </a:rPr>
              <a:t>bumn</a:t>
            </a:r>
            <a:r>
              <a:rPr lang="en-ID" sz="1600" cap="all" dirty="0">
                <a:solidFill>
                  <a:prstClr val="black"/>
                </a:solidFill>
                <a:latin typeface="Tw Cen MT" panose="020B0602020104020603"/>
              </a:rPr>
              <a:t>;</a:t>
            </a:r>
          </a:p>
          <a:p>
            <a:pPr marL="457200" lvl="0" indent="-457200" defTabSz="914400">
              <a:lnSpc>
                <a:spcPct val="90000"/>
              </a:lnSpc>
              <a:buClr>
                <a:prstClr val="black"/>
              </a:buClr>
              <a:buFont typeface="+mj-lt"/>
              <a:buAutoNum type="arabicPeriod" startAt="14"/>
              <a:defRPr/>
            </a:pPr>
            <a:r>
              <a:rPr lang="en-ID" sz="1600" cap="all" dirty="0" err="1">
                <a:solidFill>
                  <a:prstClr val="black"/>
                </a:solidFill>
                <a:latin typeface="Tw Cen MT" panose="020B0602020104020603"/>
              </a:rPr>
              <a:t>menpar</a:t>
            </a:r>
            <a:endParaRPr lang="en-ID" sz="1600" cap="all" dirty="0">
              <a:solidFill>
                <a:prstClr val="black"/>
              </a:solidFill>
              <a:latin typeface="Tw Cen MT" panose="020B0602020104020603"/>
            </a:endParaRPr>
          </a:p>
          <a:p>
            <a:pPr marL="457200" lvl="0" indent="-457200" defTabSz="914400">
              <a:lnSpc>
                <a:spcPct val="90000"/>
              </a:lnSpc>
              <a:buClr>
                <a:prstClr val="black"/>
              </a:buClr>
              <a:buFont typeface="+mj-lt"/>
              <a:buAutoNum type="arabicPeriod" startAt="14"/>
              <a:defRPr/>
            </a:pPr>
            <a:r>
              <a:rPr lang="en-ID" sz="1600" cap="all" dirty="0" err="1">
                <a:solidFill>
                  <a:prstClr val="black"/>
                </a:solidFill>
                <a:latin typeface="Tw Cen MT" panose="020B0602020104020603"/>
              </a:rPr>
              <a:t>menristek</a:t>
            </a:r>
            <a:endParaRPr lang="en-ID" sz="1600" cap="all" dirty="0">
              <a:solidFill>
                <a:prstClr val="black"/>
              </a:solidFill>
              <a:latin typeface="Tw Cen MT" panose="020B0602020104020603"/>
            </a:endParaRPr>
          </a:p>
          <a:p>
            <a:pPr marL="457200" lvl="0" indent="-457200" defTabSz="914400">
              <a:lnSpc>
                <a:spcPct val="90000"/>
              </a:lnSpc>
              <a:buClr>
                <a:prstClr val="black"/>
              </a:buClr>
              <a:buFont typeface="+mj-lt"/>
              <a:buAutoNum type="arabicPeriod" startAt="14"/>
              <a:defRPr/>
            </a:pPr>
            <a:r>
              <a:rPr lang="en-ID" sz="1600" cap="all" dirty="0" err="1">
                <a:solidFill>
                  <a:prstClr val="black"/>
                </a:solidFill>
                <a:latin typeface="Tw Cen MT" panose="020B0602020104020603"/>
              </a:rPr>
              <a:t>menpora</a:t>
            </a:r>
            <a:r>
              <a:rPr lang="en-ID" sz="1600" cap="all" dirty="0">
                <a:solidFill>
                  <a:prstClr val="black"/>
                </a:solidFill>
                <a:latin typeface="Tw Cen MT" panose="020B0602020104020603"/>
              </a:rPr>
              <a:t>;</a:t>
            </a:r>
          </a:p>
          <a:p>
            <a:pPr marL="457200" lvl="0" indent="-457200" defTabSz="914400">
              <a:lnSpc>
                <a:spcPct val="90000"/>
              </a:lnSpc>
              <a:buClr>
                <a:prstClr val="black"/>
              </a:buClr>
              <a:buFont typeface="+mj-lt"/>
              <a:buAutoNum type="arabicPeriod" startAt="14"/>
              <a:defRPr/>
            </a:pPr>
            <a:r>
              <a:rPr lang="en-ID" sz="1600" cap="all" dirty="0" err="1">
                <a:solidFill>
                  <a:prstClr val="black"/>
                </a:solidFill>
                <a:latin typeface="Tw Cen MT" panose="020B0602020104020603"/>
              </a:rPr>
              <a:t>Kepala</a:t>
            </a:r>
            <a:r>
              <a:rPr lang="en-ID" sz="1600" cap="all" dirty="0">
                <a:solidFill>
                  <a:prstClr val="black"/>
                </a:solidFill>
                <a:latin typeface="Tw Cen MT" panose="020B0602020104020603"/>
              </a:rPr>
              <a:t> bin</a:t>
            </a:r>
          </a:p>
        </p:txBody>
      </p:sp>
      <p:sp>
        <p:nvSpPr>
          <p:cNvPr id="8" name="Rectangle 7"/>
          <p:cNvSpPr/>
          <p:nvPr/>
        </p:nvSpPr>
        <p:spPr>
          <a:xfrm>
            <a:off x="9196862" y="4440130"/>
            <a:ext cx="2673531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914400">
              <a:lnSpc>
                <a:spcPct val="90000"/>
              </a:lnSpc>
              <a:buClr>
                <a:prstClr val="black"/>
              </a:buClr>
              <a:buFont typeface="+mj-lt"/>
              <a:buAutoNum type="arabicPeriod" startAt="21"/>
              <a:defRPr/>
            </a:pPr>
            <a:r>
              <a:rPr lang="en-ID" sz="1600" cap="all" dirty="0">
                <a:solidFill>
                  <a:prstClr val="black"/>
                </a:solidFill>
                <a:latin typeface="Tw Cen MT" panose="020B0602020104020603"/>
              </a:rPr>
              <a:t>KSP</a:t>
            </a:r>
          </a:p>
          <a:p>
            <a:pPr marL="457200" lvl="0" indent="-457200" defTabSz="914400">
              <a:lnSpc>
                <a:spcPct val="90000"/>
              </a:lnSpc>
              <a:buClr>
                <a:prstClr val="black"/>
              </a:buClr>
              <a:buFont typeface="+mj-lt"/>
              <a:buAutoNum type="arabicPeriod" startAt="21"/>
              <a:defRPr/>
            </a:pPr>
            <a:r>
              <a:rPr lang="en-ID" sz="1600" cap="all" dirty="0" err="1">
                <a:solidFill>
                  <a:prstClr val="black"/>
                </a:solidFill>
                <a:latin typeface="Tw Cen MT" panose="020B0602020104020603"/>
              </a:rPr>
              <a:t>Kepala</a:t>
            </a:r>
            <a:r>
              <a:rPr lang="en-ID" sz="1600" cap="all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ID" sz="1600" cap="all" dirty="0" err="1">
                <a:solidFill>
                  <a:prstClr val="black"/>
                </a:solidFill>
                <a:latin typeface="Tw Cen MT" panose="020B0602020104020603"/>
              </a:rPr>
              <a:t>bpom</a:t>
            </a:r>
            <a:endParaRPr lang="en-ID" sz="1600" cap="all" dirty="0">
              <a:solidFill>
                <a:prstClr val="black"/>
              </a:solidFill>
              <a:latin typeface="Tw Cen MT" panose="020B0602020104020603"/>
            </a:endParaRPr>
          </a:p>
          <a:p>
            <a:pPr marL="457200" lvl="0" indent="-457200" defTabSz="914400">
              <a:lnSpc>
                <a:spcPct val="90000"/>
              </a:lnSpc>
              <a:buClr>
                <a:prstClr val="black"/>
              </a:buClr>
              <a:buFont typeface="+mj-lt"/>
              <a:buAutoNum type="arabicPeriod" startAt="21"/>
              <a:defRPr/>
            </a:pPr>
            <a:r>
              <a:rPr lang="en-ID" sz="1600" cap="all" dirty="0" err="1">
                <a:solidFill>
                  <a:prstClr val="black"/>
                </a:solidFill>
                <a:latin typeface="Tw Cen MT" panose="020B0602020104020603"/>
              </a:rPr>
              <a:t>Kepala</a:t>
            </a:r>
            <a:r>
              <a:rPr lang="en-ID" sz="1600" cap="all" dirty="0">
                <a:solidFill>
                  <a:prstClr val="black"/>
                </a:solidFill>
                <a:latin typeface="Tw Cen MT" panose="020B0602020104020603"/>
              </a:rPr>
              <a:t> BPKP</a:t>
            </a:r>
          </a:p>
          <a:p>
            <a:pPr marL="457200" lvl="0" indent="-457200" defTabSz="914400">
              <a:lnSpc>
                <a:spcPct val="90000"/>
              </a:lnSpc>
              <a:buClr>
                <a:prstClr val="black"/>
              </a:buClr>
              <a:buFont typeface="+mj-lt"/>
              <a:buAutoNum type="arabicPeriod" startAt="21"/>
              <a:defRPr/>
            </a:pPr>
            <a:r>
              <a:rPr lang="en-ID" sz="1600" cap="all" dirty="0" err="1">
                <a:solidFill>
                  <a:prstClr val="black"/>
                </a:solidFill>
                <a:latin typeface="Tw Cen MT" panose="020B0602020104020603"/>
              </a:rPr>
              <a:t>Kepala</a:t>
            </a:r>
            <a:r>
              <a:rPr lang="en-ID" sz="1600" cap="all" dirty="0">
                <a:solidFill>
                  <a:prstClr val="black"/>
                </a:solidFill>
                <a:latin typeface="Tw Cen MT" panose="020B0602020104020603"/>
              </a:rPr>
              <a:t> LKPP</a:t>
            </a:r>
          </a:p>
          <a:p>
            <a:pPr marL="457200" lvl="0" indent="-457200" defTabSz="914400">
              <a:lnSpc>
                <a:spcPct val="90000"/>
              </a:lnSpc>
              <a:buClr>
                <a:prstClr val="black"/>
              </a:buClr>
              <a:buFont typeface="+mj-lt"/>
              <a:buAutoNum type="arabicPeriod" startAt="21"/>
              <a:defRPr/>
            </a:pPr>
            <a:r>
              <a:rPr lang="en-ID" sz="1600" cap="all" dirty="0" err="1">
                <a:solidFill>
                  <a:prstClr val="black"/>
                </a:solidFill>
                <a:latin typeface="Tw Cen MT" panose="020B0602020104020603"/>
              </a:rPr>
              <a:t>Panglima</a:t>
            </a:r>
            <a:r>
              <a:rPr lang="en-ID" sz="1600" cap="all" dirty="0">
                <a:solidFill>
                  <a:prstClr val="black"/>
                </a:solidFill>
                <a:latin typeface="Tw Cen MT" panose="020B0602020104020603"/>
              </a:rPr>
              <a:t> TNI</a:t>
            </a:r>
          </a:p>
          <a:p>
            <a:pPr marL="457200" lvl="0" indent="-457200" defTabSz="914400">
              <a:lnSpc>
                <a:spcPct val="90000"/>
              </a:lnSpc>
              <a:buClr>
                <a:prstClr val="black"/>
              </a:buClr>
              <a:buFont typeface="+mj-lt"/>
              <a:buAutoNum type="arabicPeriod" startAt="21"/>
              <a:defRPr/>
            </a:pPr>
            <a:r>
              <a:rPr lang="en-ID" sz="1600" cap="all" dirty="0" err="1">
                <a:solidFill>
                  <a:prstClr val="black"/>
                </a:solidFill>
                <a:latin typeface="Tw Cen MT" panose="020B0602020104020603"/>
              </a:rPr>
              <a:t>Kapolri</a:t>
            </a:r>
            <a:endParaRPr lang="en-ID" sz="1600" cap="all" dirty="0">
              <a:solidFill>
                <a:prstClr val="black"/>
              </a:solidFill>
              <a:latin typeface="Tw Cen MT" panose="020B0602020104020603"/>
            </a:endParaRPr>
          </a:p>
          <a:p>
            <a:pPr marL="457200" lvl="0" indent="-457200" defTabSz="914400">
              <a:lnSpc>
                <a:spcPct val="90000"/>
              </a:lnSpc>
              <a:buClr>
                <a:prstClr val="black"/>
              </a:buClr>
              <a:buFont typeface="+mj-lt"/>
              <a:buAutoNum type="arabicPeriod" startAt="21"/>
              <a:defRPr/>
            </a:pPr>
            <a:r>
              <a:rPr lang="en-ID" sz="1600" dirty="0">
                <a:solidFill>
                  <a:prstClr val="black"/>
                </a:solidFill>
                <a:latin typeface="Tw Cen MT" panose="020B0602020104020603"/>
              </a:rPr>
              <a:t>Para </a:t>
            </a:r>
            <a:r>
              <a:rPr lang="en-ID" sz="1600" dirty="0" err="1">
                <a:solidFill>
                  <a:prstClr val="black"/>
                </a:solidFill>
                <a:latin typeface="Tw Cen MT" panose="020B0602020104020603"/>
              </a:rPr>
              <a:t>Gubernur</a:t>
            </a:r>
            <a:r>
              <a:rPr lang="en-ID" sz="16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ID" sz="1600" dirty="0" err="1">
                <a:solidFill>
                  <a:prstClr val="black"/>
                </a:solidFill>
                <a:latin typeface="Tw Cen MT" panose="020B0602020104020603"/>
              </a:rPr>
              <a:t>seluruh</a:t>
            </a:r>
            <a:r>
              <a:rPr lang="en-ID" sz="16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ID" sz="1600" dirty="0" err="1">
                <a:solidFill>
                  <a:prstClr val="black"/>
                </a:solidFill>
                <a:latin typeface="Tw Cen MT" panose="020B0602020104020603"/>
              </a:rPr>
              <a:t>indonesia</a:t>
            </a:r>
            <a:endParaRPr lang="en-ID" sz="1600" cap="all" dirty="0">
              <a:solidFill>
                <a:prstClr val="black"/>
              </a:solidFill>
              <a:latin typeface="Tw Cen MT" panose="020B0602020104020603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0A5492-E10D-DE4D-9BDB-4DF4D9264A7B}"/>
              </a:ext>
            </a:extLst>
          </p:cNvPr>
          <p:cNvCxnSpPr/>
          <p:nvPr/>
        </p:nvCxnSpPr>
        <p:spPr>
          <a:xfrm flipH="1" flipV="1">
            <a:off x="5736570" y="2475117"/>
            <a:ext cx="325168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189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308D9-DE74-A94A-BA09-17E78F517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072" y="268349"/>
            <a:ext cx="3412357" cy="2180489"/>
          </a:xfrm>
          <a:ln w="28575">
            <a:solidFill>
              <a:schemeClr val="tx1">
                <a:alpha val="59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err="1"/>
              <a:t>Pelaksana</a:t>
            </a:r>
            <a:endParaRPr lang="en-US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err="1"/>
              <a:t>Ketua</a:t>
            </a:r>
            <a:r>
              <a:rPr lang="en-US" sz="1600" dirty="0"/>
              <a:t>: </a:t>
            </a:r>
            <a:r>
              <a:rPr lang="en-US" sz="1600" dirty="0" err="1"/>
              <a:t>Kepala</a:t>
            </a:r>
            <a:r>
              <a:rPr lang="en-US" sz="1600" dirty="0"/>
              <a:t> BNPB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Wakil </a:t>
            </a:r>
            <a:r>
              <a:rPr lang="en-US" sz="1600" dirty="0" err="1"/>
              <a:t>ketua</a:t>
            </a:r>
            <a:endParaRPr lang="en-US" sz="16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ID" sz="1600" dirty="0" err="1"/>
              <a:t>Sekjen</a:t>
            </a:r>
            <a:r>
              <a:rPr lang="en-ID" sz="1600" dirty="0"/>
              <a:t> </a:t>
            </a:r>
            <a:r>
              <a:rPr lang="en-ID" sz="1600" dirty="0" err="1"/>
              <a:t>Kemkes</a:t>
            </a:r>
            <a:r>
              <a:rPr lang="en-ID" sz="1600" dirty="0"/>
              <a:t>;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ID" sz="1600" dirty="0" err="1"/>
              <a:t>Sek</a:t>
            </a:r>
            <a:r>
              <a:rPr lang="en-ID" sz="1600" dirty="0"/>
              <a:t> </a:t>
            </a:r>
            <a:r>
              <a:rPr lang="en-ID" sz="1600" dirty="0" err="1"/>
              <a:t>kem</a:t>
            </a:r>
            <a:r>
              <a:rPr lang="en-ID" sz="1600" dirty="0"/>
              <a:t> BUMN;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ID" sz="1600" dirty="0" err="1"/>
              <a:t>Sekjen</a:t>
            </a:r>
            <a:r>
              <a:rPr lang="en-ID" sz="1600" dirty="0"/>
              <a:t> </a:t>
            </a:r>
            <a:r>
              <a:rPr lang="en-ID" sz="1600" dirty="0" err="1"/>
              <a:t>Wantanas</a:t>
            </a:r>
            <a:r>
              <a:rPr lang="en-ID" sz="1600" dirty="0"/>
              <a:t>;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ID" sz="1600" dirty="0" err="1"/>
              <a:t>Asop</a:t>
            </a:r>
            <a:r>
              <a:rPr lang="en-ID" sz="1600" dirty="0"/>
              <a:t> TNI;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ID" sz="1600" dirty="0" err="1"/>
              <a:t>Asop</a:t>
            </a:r>
            <a:r>
              <a:rPr lang="en-ID" sz="1600" dirty="0"/>
              <a:t> POLRI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DED8C3E-4BD6-B34B-AA7E-34AEF73AD397}"/>
              </a:ext>
            </a:extLst>
          </p:cNvPr>
          <p:cNvSpPr txBox="1">
            <a:spLocks/>
          </p:cNvSpPr>
          <p:nvPr/>
        </p:nvSpPr>
        <p:spPr>
          <a:xfrm>
            <a:off x="278111" y="2856316"/>
            <a:ext cx="11178015" cy="3061158"/>
          </a:xfrm>
          <a:prstGeom prst="rect">
            <a:avLst/>
          </a:prstGeom>
          <a:ln w="28575">
            <a:solidFill>
              <a:schemeClr val="tx1">
                <a:alpha val="59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indent="0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cap="all" baseline="0">
                <a:effectLst/>
              </a:defRPr>
            </a:lvl1pPr>
            <a:lvl2pPr marL="6858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cap="all" baseline="0">
                <a:effectLst/>
              </a:defRPr>
            </a:lvl2pPr>
            <a:lvl3pPr marL="11430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cap="all" baseline="0">
                <a:effectLst/>
              </a:defRPr>
            </a:lvl3pPr>
            <a:lvl4pPr marL="16002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4pPr>
            <a:lvl5pPr marL="20574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5pPr>
            <a:lvl6pPr marL="25146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6pPr>
            <a:lvl7pPr marL="29718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7pPr>
            <a:lvl8pPr marL="34290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8pPr>
            <a:lvl9pPr marL="38862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Anggota</a:t>
            </a: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unsur</a:t>
            </a: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dari</a:t>
            </a: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ID" sz="18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kemenko</a:t>
            </a:r>
            <a:r>
              <a:rPr kumimoji="0" lang="en-ID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ID" sz="18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pmk</a:t>
            </a:r>
            <a:endParaRPr kumimoji="0" lang="en-ID" sz="18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ID" sz="18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Kemenko</a:t>
            </a:r>
            <a:r>
              <a:rPr kumimoji="0" lang="en-ID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ID" sz="18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polhukkam</a:t>
            </a:r>
            <a:r>
              <a:rPr kumimoji="0" lang="en-ID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ID" sz="18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Kemenko</a:t>
            </a:r>
            <a:r>
              <a:rPr kumimoji="0" lang="en-ID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ID" sz="18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eko</a:t>
            </a:r>
            <a:r>
              <a:rPr kumimoji="0" lang="en-ID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ID" sz="18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Kemenko</a:t>
            </a:r>
            <a:r>
              <a:rPr kumimoji="0" lang="en-ID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ID" sz="18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marinves</a:t>
            </a:r>
            <a:r>
              <a:rPr kumimoji="0" lang="en-ID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ID" sz="18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Kemendahri</a:t>
            </a:r>
            <a:r>
              <a:rPr kumimoji="0" lang="en-ID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ID" sz="18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Kemenlu</a:t>
            </a:r>
            <a:r>
              <a:rPr kumimoji="0" lang="en-ID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ID" sz="18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kemenhan</a:t>
            </a:r>
            <a:endParaRPr kumimoji="0" lang="en-ID" sz="18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ID" sz="18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kemenag</a:t>
            </a:r>
            <a:r>
              <a:rPr kumimoji="0" lang="en-ID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endParaRPr kumimoji="0" lang="en-ID" sz="2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01E4D58-E3A3-3D43-A41A-06F0DDBF5003}"/>
                  </a:ext>
                </a:extLst>
              </p14:cNvPr>
              <p14:cNvContentPartPr/>
              <p14:nvPr/>
            </p14:nvContentPartPr>
            <p14:xfrm>
              <a:off x="5151295" y="716483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01E4D58-E3A3-3D43-A41A-06F0DDBF500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2655" y="70784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865F4E7-745C-6043-8460-D71B2D7D5D21}"/>
              </a:ext>
            </a:extLst>
          </p:cNvPr>
          <p:cNvSpPr txBox="1"/>
          <p:nvPr/>
        </p:nvSpPr>
        <p:spPr>
          <a:xfrm>
            <a:off x="7174523" y="1477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A4A0472-2781-114A-9F55-9A495CDB1582}"/>
              </a:ext>
            </a:extLst>
          </p:cNvPr>
          <p:cNvSpPr/>
          <p:nvPr/>
        </p:nvSpPr>
        <p:spPr>
          <a:xfrm>
            <a:off x="262945" y="820088"/>
            <a:ext cx="42411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Susunan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Keanggotaan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Gugus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Tugas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Percepatan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Penanganan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COVID-19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2266B2-0D69-D142-85F3-833E81663B64}"/>
              </a:ext>
            </a:extLst>
          </p:cNvPr>
          <p:cNvCxnSpPr>
            <a:cxnSpLocks/>
          </p:cNvCxnSpPr>
          <p:nvPr/>
        </p:nvCxnSpPr>
        <p:spPr>
          <a:xfrm>
            <a:off x="1661772" y="2637693"/>
            <a:ext cx="8748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398C175-E05B-C248-B79A-725448C6924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6210250" y="2448838"/>
            <a:ext cx="1" cy="188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4F626A8-94D0-B142-9718-D8E24B938433}"/>
              </a:ext>
            </a:extLst>
          </p:cNvPr>
          <p:cNvCxnSpPr/>
          <p:nvPr/>
        </p:nvCxnSpPr>
        <p:spPr>
          <a:xfrm flipH="1">
            <a:off x="10418830" y="2612958"/>
            <a:ext cx="1" cy="188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D5754E5-472E-524F-97DE-77B4894A197D}"/>
              </a:ext>
            </a:extLst>
          </p:cNvPr>
          <p:cNvCxnSpPr/>
          <p:nvPr/>
        </p:nvCxnSpPr>
        <p:spPr>
          <a:xfrm flipH="1">
            <a:off x="1691008" y="2624684"/>
            <a:ext cx="1" cy="188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271808" y="3161322"/>
            <a:ext cx="24645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914400">
              <a:buClr>
                <a:prstClr val="black"/>
              </a:buClr>
              <a:buFont typeface="+mj-lt"/>
              <a:buAutoNum type="arabicPeriod" startAt="9"/>
              <a:defRPr/>
            </a:pPr>
            <a:r>
              <a:rPr lang="en-ID" cap="all" dirty="0" err="1">
                <a:solidFill>
                  <a:prstClr val="black"/>
                </a:solidFill>
              </a:rPr>
              <a:t>Kemenhuk</a:t>
            </a:r>
            <a:r>
              <a:rPr lang="en-ID" cap="all" dirty="0">
                <a:solidFill>
                  <a:prstClr val="black"/>
                </a:solidFill>
              </a:rPr>
              <a:t> ham;</a:t>
            </a:r>
          </a:p>
          <a:p>
            <a:pPr marL="457200" lvl="0" indent="-457200" defTabSz="914400">
              <a:buClr>
                <a:prstClr val="black"/>
              </a:buClr>
              <a:buFont typeface="+mj-lt"/>
              <a:buAutoNum type="arabicPeriod" startAt="9"/>
              <a:defRPr/>
            </a:pPr>
            <a:r>
              <a:rPr lang="en-ID" cap="all" dirty="0" err="1">
                <a:solidFill>
                  <a:prstClr val="black"/>
                </a:solidFill>
              </a:rPr>
              <a:t>Kemenkeu</a:t>
            </a:r>
            <a:r>
              <a:rPr lang="en-ID" cap="all" dirty="0">
                <a:solidFill>
                  <a:prstClr val="black"/>
                </a:solidFill>
              </a:rPr>
              <a:t>;</a:t>
            </a:r>
          </a:p>
          <a:p>
            <a:pPr marL="457200" lvl="0" indent="-457200" defTabSz="914400">
              <a:buClr>
                <a:prstClr val="black"/>
              </a:buClr>
              <a:buFont typeface="+mj-lt"/>
              <a:buAutoNum type="arabicPeriod" startAt="9"/>
              <a:defRPr/>
            </a:pPr>
            <a:r>
              <a:rPr lang="en-ID" cap="all" dirty="0" err="1">
                <a:solidFill>
                  <a:prstClr val="black"/>
                </a:solidFill>
              </a:rPr>
              <a:t>Kemendikbud</a:t>
            </a:r>
            <a:r>
              <a:rPr lang="en-ID" cap="all" dirty="0">
                <a:solidFill>
                  <a:prstClr val="black"/>
                </a:solidFill>
              </a:rPr>
              <a:t>;</a:t>
            </a:r>
          </a:p>
          <a:p>
            <a:pPr marL="457200" lvl="0" indent="-457200" defTabSz="914400">
              <a:buClr>
                <a:prstClr val="black"/>
              </a:buClr>
              <a:buFont typeface="+mj-lt"/>
              <a:buAutoNum type="arabicPeriod" startAt="9"/>
              <a:defRPr/>
            </a:pPr>
            <a:r>
              <a:rPr lang="en-ID" cap="all" dirty="0" err="1">
                <a:solidFill>
                  <a:prstClr val="black"/>
                </a:solidFill>
              </a:rPr>
              <a:t>Kemenkes</a:t>
            </a:r>
            <a:r>
              <a:rPr lang="en-ID" cap="all" dirty="0">
                <a:solidFill>
                  <a:prstClr val="black"/>
                </a:solidFill>
              </a:rPr>
              <a:t>;</a:t>
            </a:r>
          </a:p>
          <a:p>
            <a:pPr marL="457200" lvl="0" indent="-457200" defTabSz="914400">
              <a:buClr>
                <a:prstClr val="black"/>
              </a:buClr>
              <a:buFont typeface="+mj-lt"/>
              <a:buAutoNum type="arabicPeriod" startAt="9"/>
              <a:defRPr/>
            </a:pPr>
            <a:r>
              <a:rPr lang="en-ID" cap="all" dirty="0" err="1">
                <a:solidFill>
                  <a:prstClr val="black"/>
                </a:solidFill>
              </a:rPr>
              <a:t>Kemensos</a:t>
            </a:r>
            <a:r>
              <a:rPr lang="en-ID" cap="all" dirty="0">
                <a:solidFill>
                  <a:prstClr val="black"/>
                </a:solidFill>
              </a:rPr>
              <a:t>;</a:t>
            </a:r>
          </a:p>
          <a:p>
            <a:pPr marL="457200" lvl="0" indent="-457200" defTabSz="914400">
              <a:buClr>
                <a:prstClr val="black"/>
              </a:buClr>
              <a:buFont typeface="+mj-lt"/>
              <a:buAutoNum type="arabicPeriod" startAt="9"/>
              <a:defRPr/>
            </a:pPr>
            <a:r>
              <a:rPr lang="en-ID" cap="all" dirty="0" err="1">
                <a:solidFill>
                  <a:prstClr val="black"/>
                </a:solidFill>
              </a:rPr>
              <a:t>Kemennaker</a:t>
            </a:r>
            <a:r>
              <a:rPr lang="en-ID" cap="all" dirty="0">
                <a:solidFill>
                  <a:prstClr val="black"/>
                </a:solidFill>
              </a:rPr>
              <a:t>;</a:t>
            </a:r>
          </a:p>
          <a:p>
            <a:pPr marL="457200" lvl="0" indent="-457200" defTabSz="914400">
              <a:buClr>
                <a:prstClr val="black"/>
              </a:buClr>
              <a:buFont typeface="+mj-lt"/>
              <a:buAutoNum type="arabicPeriod" startAt="9"/>
              <a:defRPr/>
            </a:pPr>
            <a:r>
              <a:rPr lang="en-ID" cap="all" dirty="0" err="1">
                <a:solidFill>
                  <a:prstClr val="black"/>
                </a:solidFill>
              </a:rPr>
              <a:t>Kemendag</a:t>
            </a:r>
            <a:r>
              <a:rPr lang="en-ID" cap="all" dirty="0">
                <a:solidFill>
                  <a:prstClr val="black"/>
                </a:solidFill>
              </a:rPr>
              <a:t>;</a:t>
            </a:r>
          </a:p>
          <a:p>
            <a:pPr marL="457200" lvl="0" indent="-457200" defTabSz="914400">
              <a:buClr>
                <a:prstClr val="black"/>
              </a:buClr>
              <a:buFont typeface="+mj-lt"/>
              <a:buAutoNum type="arabicPeriod" startAt="9"/>
              <a:defRPr/>
            </a:pPr>
            <a:r>
              <a:rPr lang="en-ID" cap="all" dirty="0" err="1">
                <a:solidFill>
                  <a:prstClr val="black"/>
                </a:solidFill>
              </a:rPr>
              <a:t>Kemen</a:t>
            </a:r>
            <a:r>
              <a:rPr lang="en-ID" cap="all" dirty="0">
                <a:solidFill>
                  <a:prstClr val="black"/>
                </a:solidFill>
              </a:rPr>
              <a:t> PUPR</a:t>
            </a:r>
          </a:p>
        </p:txBody>
      </p:sp>
      <p:sp>
        <p:nvSpPr>
          <p:cNvPr id="4" name="Rectangle 3"/>
          <p:cNvSpPr/>
          <p:nvPr/>
        </p:nvSpPr>
        <p:spPr>
          <a:xfrm>
            <a:off x="5736333" y="3146221"/>
            <a:ext cx="31622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914400">
              <a:buClr>
                <a:prstClr val="black"/>
              </a:buClr>
              <a:buFont typeface="+mj-lt"/>
              <a:buAutoNum type="arabicPeriod" startAt="17"/>
              <a:defRPr/>
            </a:pPr>
            <a:r>
              <a:rPr lang="en-ID" cap="all" dirty="0" err="1">
                <a:solidFill>
                  <a:prstClr val="black"/>
                </a:solidFill>
              </a:rPr>
              <a:t>Kemenhub</a:t>
            </a:r>
            <a:r>
              <a:rPr lang="en-ID" cap="all" dirty="0">
                <a:solidFill>
                  <a:prstClr val="black"/>
                </a:solidFill>
              </a:rPr>
              <a:t>;</a:t>
            </a:r>
          </a:p>
          <a:p>
            <a:pPr marL="457200" lvl="0" indent="-457200" defTabSz="914400">
              <a:buClr>
                <a:prstClr val="black"/>
              </a:buClr>
              <a:buFont typeface="+mj-lt"/>
              <a:buAutoNum type="arabicPeriod" startAt="17"/>
              <a:defRPr/>
            </a:pPr>
            <a:r>
              <a:rPr lang="en-ID" cap="all" dirty="0" err="1">
                <a:solidFill>
                  <a:prstClr val="black"/>
                </a:solidFill>
              </a:rPr>
              <a:t>Kemen</a:t>
            </a:r>
            <a:r>
              <a:rPr lang="en-ID" cap="all" dirty="0">
                <a:solidFill>
                  <a:prstClr val="black"/>
                </a:solidFill>
              </a:rPr>
              <a:t> </a:t>
            </a:r>
            <a:r>
              <a:rPr lang="en-ID" cap="all" dirty="0" err="1">
                <a:solidFill>
                  <a:prstClr val="black"/>
                </a:solidFill>
              </a:rPr>
              <a:t>Komninfo</a:t>
            </a:r>
            <a:endParaRPr lang="en-ID" cap="all" dirty="0">
              <a:solidFill>
                <a:prstClr val="black"/>
              </a:solidFill>
            </a:endParaRPr>
          </a:p>
          <a:p>
            <a:pPr marL="457200" lvl="0" indent="-457200" defTabSz="914400">
              <a:buClr>
                <a:prstClr val="black"/>
              </a:buClr>
              <a:buFont typeface="+mj-lt"/>
              <a:buAutoNum type="arabicPeriod" startAt="17"/>
              <a:defRPr/>
            </a:pPr>
            <a:r>
              <a:rPr lang="en-ID" cap="all" dirty="0" err="1">
                <a:solidFill>
                  <a:prstClr val="black"/>
                </a:solidFill>
              </a:rPr>
              <a:t>Kemendesi</a:t>
            </a:r>
            <a:r>
              <a:rPr lang="en-ID" cap="all" dirty="0">
                <a:solidFill>
                  <a:prstClr val="black"/>
                </a:solidFill>
              </a:rPr>
              <a:t>;</a:t>
            </a:r>
          </a:p>
          <a:p>
            <a:pPr marL="457200" lvl="0" indent="-457200" defTabSz="914400">
              <a:buClr>
                <a:prstClr val="black"/>
              </a:buClr>
              <a:buFont typeface="+mj-lt"/>
              <a:buAutoNum type="arabicPeriod" startAt="17"/>
              <a:defRPr/>
            </a:pPr>
            <a:r>
              <a:rPr lang="en-ID" cap="all" dirty="0" err="1">
                <a:solidFill>
                  <a:prstClr val="black"/>
                </a:solidFill>
              </a:rPr>
              <a:t>Kemen</a:t>
            </a:r>
            <a:r>
              <a:rPr lang="en-ID" cap="all" dirty="0">
                <a:solidFill>
                  <a:prstClr val="black"/>
                </a:solidFill>
              </a:rPr>
              <a:t> PPN/</a:t>
            </a:r>
            <a:r>
              <a:rPr lang="en-ID" cap="all" dirty="0" err="1">
                <a:solidFill>
                  <a:prstClr val="black"/>
                </a:solidFill>
              </a:rPr>
              <a:t>bappenas</a:t>
            </a:r>
            <a:endParaRPr lang="en-ID" cap="all" dirty="0">
              <a:solidFill>
                <a:prstClr val="black"/>
              </a:solidFill>
            </a:endParaRPr>
          </a:p>
          <a:p>
            <a:pPr marL="457200" lvl="0" indent="-457200" defTabSz="914400">
              <a:buClr>
                <a:prstClr val="black"/>
              </a:buClr>
              <a:buFont typeface="+mj-lt"/>
              <a:buAutoNum type="arabicPeriod" startAt="17"/>
              <a:defRPr/>
            </a:pPr>
            <a:r>
              <a:rPr lang="en-ID" cap="all" dirty="0" err="1">
                <a:solidFill>
                  <a:prstClr val="black"/>
                </a:solidFill>
              </a:rPr>
              <a:t>Kemen</a:t>
            </a:r>
            <a:r>
              <a:rPr lang="en-ID" cap="all" dirty="0">
                <a:solidFill>
                  <a:prstClr val="black"/>
                </a:solidFill>
              </a:rPr>
              <a:t> PANRB;</a:t>
            </a:r>
          </a:p>
          <a:p>
            <a:pPr marL="457200" lvl="0" indent="-457200" defTabSz="914400">
              <a:buClr>
                <a:prstClr val="black"/>
              </a:buClr>
              <a:buFont typeface="+mj-lt"/>
              <a:buAutoNum type="arabicPeriod" startAt="17"/>
              <a:defRPr/>
            </a:pPr>
            <a:r>
              <a:rPr lang="en-ID" cap="all" dirty="0" err="1">
                <a:solidFill>
                  <a:prstClr val="black"/>
                </a:solidFill>
              </a:rPr>
              <a:t>Kemen</a:t>
            </a:r>
            <a:r>
              <a:rPr lang="en-ID" cap="all" dirty="0">
                <a:solidFill>
                  <a:prstClr val="black"/>
                </a:solidFill>
              </a:rPr>
              <a:t> BUMN;</a:t>
            </a:r>
          </a:p>
          <a:p>
            <a:pPr marL="457200" lvl="0" indent="-457200" defTabSz="914400">
              <a:buClr>
                <a:prstClr val="black"/>
              </a:buClr>
              <a:buFont typeface="+mj-lt"/>
              <a:buAutoNum type="arabicPeriod" startAt="17"/>
              <a:defRPr/>
            </a:pPr>
            <a:r>
              <a:rPr lang="en-ID" cap="all" dirty="0" err="1">
                <a:solidFill>
                  <a:prstClr val="black"/>
                </a:solidFill>
              </a:rPr>
              <a:t>Kemen</a:t>
            </a:r>
            <a:r>
              <a:rPr lang="en-ID" cap="all" dirty="0">
                <a:solidFill>
                  <a:prstClr val="black"/>
                </a:solidFill>
              </a:rPr>
              <a:t> OAR EKRAF</a:t>
            </a:r>
          </a:p>
          <a:p>
            <a:pPr marL="457200" lvl="0" indent="-457200" defTabSz="914400">
              <a:buClr>
                <a:prstClr val="black"/>
              </a:buClr>
              <a:buFont typeface="+mj-lt"/>
              <a:buAutoNum type="arabicPeriod" startAt="17"/>
              <a:defRPr/>
            </a:pPr>
            <a:r>
              <a:rPr lang="en-ID" cap="all" dirty="0" err="1">
                <a:solidFill>
                  <a:prstClr val="black"/>
                </a:solidFill>
              </a:rPr>
              <a:t>Kemen</a:t>
            </a:r>
            <a:r>
              <a:rPr lang="en-ID" cap="all" dirty="0">
                <a:solidFill>
                  <a:prstClr val="black"/>
                </a:solidFill>
              </a:rPr>
              <a:t> </a:t>
            </a:r>
            <a:r>
              <a:rPr lang="en-ID" cap="all" dirty="0" err="1">
                <a:solidFill>
                  <a:prstClr val="black"/>
                </a:solidFill>
              </a:rPr>
              <a:t>ristek</a:t>
            </a:r>
            <a:endParaRPr lang="en-ID" cap="all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34532" y="3161322"/>
            <a:ext cx="23600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914400">
              <a:buClr>
                <a:prstClr val="black"/>
              </a:buClr>
              <a:buFont typeface="+mj-lt"/>
              <a:buAutoNum type="arabicPeriod" startAt="25"/>
              <a:defRPr/>
            </a:pPr>
            <a:r>
              <a:rPr lang="en-ID" cap="all" dirty="0" err="1">
                <a:solidFill>
                  <a:prstClr val="black"/>
                </a:solidFill>
              </a:rPr>
              <a:t>Kemenpora</a:t>
            </a:r>
            <a:r>
              <a:rPr lang="en-ID" cap="all" dirty="0">
                <a:solidFill>
                  <a:prstClr val="black"/>
                </a:solidFill>
              </a:rPr>
              <a:t>;</a:t>
            </a:r>
          </a:p>
          <a:p>
            <a:pPr marL="457200" lvl="0" indent="-457200" defTabSz="914400">
              <a:buClr>
                <a:prstClr val="black"/>
              </a:buClr>
              <a:buFont typeface="+mj-lt"/>
              <a:buAutoNum type="arabicPeriod" startAt="25"/>
              <a:defRPr/>
            </a:pPr>
            <a:r>
              <a:rPr lang="en-ID" cap="all" dirty="0">
                <a:solidFill>
                  <a:prstClr val="black"/>
                </a:solidFill>
              </a:rPr>
              <a:t>BIN</a:t>
            </a:r>
          </a:p>
          <a:p>
            <a:pPr marL="457200" lvl="0" indent="-457200" defTabSz="914400">
              <a:buClr>
                <a:prstClr val="black"/>
              </a:buClr>
              <a:buFont typeface="+mj-lt"/>
              <a:buAutoNum type="arabicPeriod" startAt="25"/>
              <a:defRPr/>
            </a:pPr>
            <a:r>
              <a:rPr lang="en-ID" cap="all" dirty="0">
                <a:solidFill>
                  <a:prstClr val="black"/>
                </a:solidFill>
              </a:rPr>
              <a:t>KSP</a:t>
            </a:r>
          </a:p>
          <a:p>
            <a:pPr marL="457200" lvl="0" indent="-457200" defTabSz="914400">
              <a:buClr>
                <a:prstClr val="black"/>
              </a:buClr>
              <a:buFont typeface="+mj-lt"/>
              <a:buAutoNum type="arabicPeriod" startAt="25"/>
              <a:defRPr/>
            </a:pPr>
            <a:r>
              <a:rPr lang="en-ID" cap="all" dirty="0">
                <a:solidFill>
                  <a:prstClr val="black"/>
                </a:solidFill>
              </a:rPr>
              <a:t>BPOM</a:t>
            </a:r>
          </a:p>
          <a:p>
            <a:pPr marL="457200" lvl="0" indent="-457200" defTabSz="914400">
              <a:buClr>
                <a:prstClr val="black"/>
              </a:buClr>
              <a:buFont typeface="+mj-lt"/>
              <a:buAutoNum type="arabicPeriod" startAt="25"/>
              <a:defRPr/>
            </a:pPr>
            <a:r>
              <a:rPr lang="en-ID" cap="all" dirty="0">
                <a:solidFill>
                  <a:prstClr val="black"/>
                </a:solidFill>
              </a:rPr>
              <a:t>BPKP;</a:t>
            </a:r>
          </a:p>
          <a:p>
            <a:pPr marL="457200" lvl="0" indent="-457200" defTabSz="914400">
              <a:buClr>
                <a:prstClr val="black"/>
              </a:buClr>
              <a:buFont typeface="+mj-lt"/>
              <a:buAutoNum type="arabicPeriod" startAt="25"/>
              <a:defRPr/>
            </a:pPr>
            <a:r>
              <a:rPr lang="en-ID" cap="all" dirty="0">
                <a:solidFill>
                  <a:prstClr val="black"/>
                </a:solidFill>
              </a:rPr>
              <a:t>LKPP;</a:t>
            </a:r>
          </a:p>
          <a:p>
            <a:pPr marL="457200" lvl="0" indent="-457200" defTabSz="914400">
              <a:buClr>
                <a:prstClr val="black"/>
              </a:buClr>
              <a:buFont typeface="+mj-lt"/>
              <a:buAutoNum type="arabicPeriod" startAt="25"/>
              <a:defRPr/>
            </a:pPr>
            <a:r>
              <a:rPr lang="en-ID" cap="all" dirty="0">
                <a:solidFill>
                  <a:prstClr val="black"/>
                </a:solidFill>
              </a:rPr>
              <a:t>TNI;</a:t>
            </a:r>
          </a:p>
          <a:p>
            <a:pPr marL="457200" lvl="0" indent="-457200" defTabSz="914400">
              <a:buClr>
                <a:prstClr val="black"/>
              </a:buClr>
              <a:buFont typeface="+mj-lt"/>
              <a:buAutoNum type="arabicPeriod" startAt="25"/>
              <a:defRPr/>
            </a:pPr>
            <a:r>
              <a:rPr lang="en-ID" cap="all" dirty="0">
                <a:solidFill>
                  <a:prstClr val="black"/>
                </a:solidFill>
              </a:rPr>
              <a:t>POLRI</a:t>
            </a:r>
          </a:p>
          <a:p>
            <a:pPr marL="457200" lvl="0" indent="-457200" defTabSz="914400">
              <a:buClr>
                <a:prstClr val="black"/>
              </a:buClr>
              <a:buFont typeface="+mj-lt"/>
              <a:buAutoNum type="arabicPeriod" startAt="25"/>
              <a:defRPr/>
            </a:pPr>
            <a:r>
              <a:rPr lang="en-ID" dirty="0" err="1">
                <a:solidFill>
                  <a:prstClr val="black"/>
                </a:solidFill>
              </a:rPr>
              <a:t>Unsur</a:t>
            </a:r>
            <a:r>
              <a:rPr lang="en-ID" dirty="0">
                <a:solidFill>
                  <a:prstClr val="black"/>
                </a:solidFill>
              </a:rPr>
              <a:t> </a:t>
            </a:r>
            <a:r>
              <a:rPr lang="en-ID" dirty="0" err="1">
                <a:solidFill>
                  <a:prstClr val="black"/>
                </a:solidFill>
              </a:rPr>
              <a:t>lainnya</a:t>
            </a:r>
            <a:endParaRPr lang="en-ID" cap="all" dirty="0">
              <a:solidFill>
                <a:prstClr val="black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4A0472-2781-114A-9F55-9A495CDB1582}"/>
              </a:ext>
            </a:extLst>
          </p:cNvPr>
          <p:cNvSpPr/>
          <p:nvPr/>
        </p:nvSpPr>
        <p:spPr>
          <a:xfrm>
            <a:off x="262946" y="1927344"/>
            <a:ext cx="3956358" cy="28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Berdasar</a:t>
            </a:r>
            <a:r>
              <a:rPr kumimoji="0" lang="en-ID" sz="120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: SK </a:t>
            </a:r>
            <a:r>
              <a:rPr kumimoji="0" lang="en-ID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Ketua</a:t>
            </a:r>
            <a:r>
              <a:rPr kumimoji="0" lang="en-ID" sz="1200" b="1" i="0" u="none" strike="noStrike" kern="1200" cap="none" spc="0" normalizeH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ID" sz="1200" b="1" i="0" u="none" strike="noStrike" kern="1200" cap="none" spc="0" normalizeH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Pelaksana</a:t>
            </a:r>
            <a:r>
              <a:rPr kumimoji="0" lang="en-ID" sz="120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No 16 </a:t>
            </a:r>
            <a:r>
              <a:rPr kumimoji="0" lang="en-ID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Tahun</a:t>
            </a:r>
            <a:r>
              <a:rPr kumimoji="0" lang="en-ID" sz="120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2020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516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3954"/>
            <a:ext cx="12192000" cy="56377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4A0472-2781-114A-9F55-9A495CDB1582}"/>
              </a:ext>
            </a:extLst>
          </p:cNvPr>
          <p:cNvSpPr/>
          <p:nvPr/>
        </p:nvSpPr>
        <p:spPr>
          <a:xfrm>
            <a:off x="215047" y="0"/>
            <a:ext cx="11976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Franklin Gothic Heavy" panose="020B0903020102020204" pitchFamily="34" charset="0"/>
              </a:rPr>
              <a:t>Struktur</a:t>
            </a:r>
            <a:r>
              <a:rPr kumimoji="0" lang="en-ID" sz="2400" b="1" i="0" u="none" strike="noStrike" kern="1200" cap="none" spc="0" normalizeH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Franklin Gothic Heavy" panose="020B0903020102020204" pitchFamily="34" charset="0"/>
              </a:rPr>
              <a:t> </a:t>
            </a:r>
            <a:r>
              <a:rPr kumimoji="0" lang="en-ID" sz="2400" b="1" i="0" u="none" strike="noStrike" kern="1200" cap="none" spc="0" normalizeH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Franklin Gothic Heavy" panose="020B0903020102020204" pitchFamily="34" charset="0"/>
              </a:rPr>
              <a:t>Organisasi</a:t>
            </a:r>
            <a:r>
              <a:rPr kumimoji="0" lang="en-ID" sz="2400" b="1" i="0" u="none" strike="noStrike" kern="1200" cap="none" spc="0" normalizeH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Franklin Gothic Heavy" panose="020B0903020102020204" pitchFamily="34" charset="0"/>
              </a:rPr>
              <a:t> </a:t>
            </a:r>
            <a:r>
              <a:rPr kumimoji="0" lang="en-ID" sz="2400" b="1" i="0" u="none" strike="noStrike" kern="1200" cap="none" spc="0" normalizeH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Franklin Gothic Heavy" panose="020B0903020102020204" pitchFamily="34" charset="0"/>
              </a:rPr>
              <a:t>Pelaksana</a:t>
            </a:r>
            <a:r>
              <a:rPr kumimoji="0" lang="en-ID" sz="2400" b="1" i="0" u="none" strike="noStrike" kern="1200" cap="none" spc="0" normalizeH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Franklin Gothic Heavy" panose="020B09030201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Franklin Gothic Heavy" panose="020B0903020102020204" pitchFamily="34" charset="0"/>
              </a:rPr>
              <a:t>Gugus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Franklin Gothic Heavy" panose="020B09030201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Franklin Gothic Heavy" panose="020B0903020102020204" pitchFamily="34" charset="0"/>
              </a:rPr>
              <a:t>Tugas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Franklin Gothic Heavy" panose="020B09030201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Franklin Gothic Heavy" panose="020B0903020102020204" pitchFamily="34" charset="0"/>
              </a:rPr>
              <a:t>Percepatan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Franklin Gothic Heavy" panose="020B09030201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Franklin Gothic Heavy" panose="020B0903020102020204" pitchFamily="34" charset="0"/>
              </a:rPr>
              <a:t>Penanganan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Franklin Gothic Heavy" panose="020B0903020102020204" pitchFamily="34" charset="0"/>
              </a:rPr>
              <a:t> COVID-19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Heavy" panose="020B09030201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4A0472-2781-114A-9F55-9A495CDB1582}"/>
              </a:ext>
            </a:extLst>
          </p:cNvPr>
          <p:cNvSpPr/>
          <p:nvPr/>
        </p:nvSpPr>
        <p:spPr>
          <a:xfrm>
            <a:off x="215047" y="461665"/>
            <a:ext cx="3956358" cy="28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Berdasar</a:t>
            </a:r>
            <a:r>
              <a:rPr kumimoji="0" lang="en-ID" sz="120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: SK </a:t>
            </a:r>
            <a:r>
              <a:rPr kumimoji="0" lang="en-ID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Ketua</a:t>
            </a:r>
            <a:r>
              <a:rPr kumimoji="0" lang="en-ID" sz="1200" b="1" i="0" u="none" strike="noStrike" kern="1200" cap="none" spc="0" normalizeH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ID" sz="1200" b="1" i="0" u="none" strike="noStrike" kern="1200" cap="none" spc="0" normalizeH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Pelaksana</a:t>
            </a:r>
            <a:r>
              <a:rPr kumimoji="0" lang="en-ID" sz="120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No 16 </a:t>
            </a:r>
            <a:r>
              <a:rPr kumimoji="0" lang="en-ID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Tahun</a:t>
            </a:r>
            <a:r>
              <a:rPr kumimoji="0" lang="en-ID" sz="120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2020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736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184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Franklin Gothic Heavy" charset="0"/>
                <a:ea typeface="Franklin Gothic Heavy" charset="0"/>
                <a:cs typeface="Franklin Gothic Heavy" charset="0"/>
              </a:rPr>
              <a:t>PERNYATAAN UNTUK DAERAH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616" y="1086324"/>
            <a:ext cx="5164184" cy="34414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086324"/>
            <a:ext cx="5164185" cy="34414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5104" y="4618571"/>
            <a:ext cx="49364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Konferensi</a:t>
            </a:r>
            <a:r>
              <a:rPr lang="en-US" dirty="0"/>
              <a:t> pers </a:t>
            </a:r>
            <a:r>
              <a:rPr lang="en-US" dirty="0" err="1"/>
              <a:t>Kepala</a:t>
            </a:r>
            <a:r>
              <a:rPr lang="en-US" dirty="0"/>
              <a:t> BNPB </a:t>
            </a:r>
            <a:r>
              <a:rPr lang="en-US" dirty="0" err="1"/>
              <a:t>bersama</a:t>
            </a:r>
            <a:r>
              <a:rPr lang="en-US" dirty="0"/>
              <a:t> Menteri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, Tito </a:t>
            </a:r>
            <a:r>
              <a:rPr lang="en-US" dirty="0" err="1"/>
              <a:t>Karnavian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jajaran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pengarah</a:t>
            </a:r>
            <a:r>
              <a:rPr lang="en-US" dirty="0"/>
              <a:t> </a:t>
            </a:r>
            <a:r>
              <a:rPr lang="en-US" dirty="0" err="1"/>
              <a:t>Gugus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Percepatan</a:t>
            </a:r>
            <a:r>
              <a:rPr lang="en-US" dirty="0"/>
              <a:t> </a:t>
            </a:r>
            <a:r>
              <a:rPr lang="en-US" dirty="0" err="1"/>
              <a:t>Penanganan</a:t>
            </a:r>
            <a:r>
              <a:rPr lang="en-US" dirty="0"/>
              <a:t> Covid-19,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menindaklanjuti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Presiden</a:t>
            </a:r>
            <a:r>
              <a:rPr lang="en-US" dirty="0"/>
              <a:t> RI </a:t>
            </a:r>
          </a:p>
        </p:txBody>
      </p:sp>
      <p:sp>
        <p:nvSpPr>
          <p:cNvPr id="7" name="Rectangle 6"/>
          <p:cNvSpPr/>
          <p:nvPr/>
        </p:nvSpPr>
        <p:spPr>
          <a:xfrm>
            <a:off x="6189617" y="4527769"/>
            <a:ext cx="5164183" cy="20313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Bagi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tiap-tiap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daerah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diharapkan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menetapkan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protokol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berkaitan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penanganan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mencakup</a:t>
            </a:r>
            <a:r>
              <a:rPr lang="en-US" dirty="0">
                <a:solidFill>
                  <a:schemeClr val="bg1"/>
                </a:solidFill>
              </a:rPr>
              <a:t> 4 (</a:t>
            </a:r>
            <a:r>
              <a:rPr lang="en-US" dirty="0" err="1">
                <a:solidFill>
                  <a:schemeClr val="bg1"/>
                </a:solidFill>
              </a:rPr>
              <a:t>empat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aspek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yaitu</a:t>
            </a:r>
            <a:r>
              <a:rPr lang="en-US" dirty="0">
                <a:solidFill>
                  <a:schemeClr val="bg1"/>
                </a:solidFill>
              </a:rPr>
              <a:t>; </a:t>
            </a:r>
            <a:r>
              <a:rPr lang="en-US" dirty="0" err="1">
                <a:solidFill>
                  <a:schemeClr val="bg1"/>
                </a:solidFill>
              </a:rPr>
              <a:t>Pencegahan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Respon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Pemulihan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Tim </a:t>
            </a:r>
            <a:r>
              <a:rPr lang="en-US" dirty="0" err="1">
                <a:solidFill>
                  <a:schemeClr val="bg1"/>
                </a:solidFill>
              </a:rPr>
              <a:t>Pakar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serta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konsultasi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tentang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rencana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kebijakan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dibuat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Ketua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Gugus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Tugas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Percepatan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Penanganan</a:t>
            </a:r>
            <a:r>
              <a:rPr lang="en-US" dirty="0">
                <a:solidFill>
                  <a:schemeClr val="bg1"/>
                </a:solidFill>
              </a:rPr>
              <a:t> Covid-19.</a:t>
            </a:r>
          </a:p>
        </p:txBody>
      </p:sp>
      <p:sp>
        <p:nvSpPr>
          <p:cNvPr id="8" name="Rectangle 7"/>
          <p:cNvSpPr/>
          <p:nvPr/>
        </p:nvSpPr>
        <p:spPr>
          <a:xfrm>
            <a:off x="735104" y="634618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 err="1">
                <a:solidFill>
                  <a:srgbClr val="424242"/>
                </a:solidFill>
                <a:effectLst/>
              </a:rPr>
              <a:t>Senin</a:t>
            </a:r>
            <a:r>
              <a:rPr lang="en-US" b="0" i="0" dirty="0">
                <a:solidFill>
                  <a:srgbClr val="424242"/>
                </a:solidFill>
                <a:effectLst/>
              </a:rPr>
              <a:t>, 16 </a:t>
            </a:r>
            <a:r>
              <a:rPr lang="en-US" b="0" i="0" dirty="0" err="1">
                <a:solidFill>
                  <a:srgbClr val="424242"/>
                </a:solidFill>
                <a:effectLst/>
              </a:rPr>
              <a:t>Maret</a:t>
            </a:r>
            <a:r>
              <a:rPr lang="en-US" b="0" i="0" dirty="0">
                <a:solidFill>
                  <a:srgbClr val="424242"/>
                </a:solidFill>
                <a:effectLst/>
              </a:rPr>
              <a:t> 2020.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15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910000" y="-41220"/>
            <a:ext cx="7202487" cy="1020153"/>
          </a:xfrm>
        </p:spPr>
        <p:txBody>
          <a:bodyPr/>
          <a:lstStyle/>
          <a:p>
            <a:pPr eaLnBrk="1" hangingPunct="1"/>
            <a:r>
              <a:rPr lang="en-US" sz="4000" b="1" i="1" dirty="0">
                <a:solidFill>
                  <a:schemeClr val="accent2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DEFINISI KOTA TANGGUH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1270" y="792713"/>
            <a:ext cx="7500730" cy="534235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Kota 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yang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mampu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menahan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,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menyerap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,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beradaptasi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 dan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memulihkan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diri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dari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akibat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bencana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 dan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perubahan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iklim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secara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tepat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waktu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 dan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efisien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,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sambil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tetap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mempertahankan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 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struktur-struktur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 dan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fungsi-fungsi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dasarnya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.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Kota yang </a:t>
            </a:r>
            <a:r>
              <a:rPr lang="en-US" b="1" dirty="0" err="1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tangguh</a:t>
            </a:r>
            <a:r>
              <a:rPr lang="en-US" b="1" dirty="0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mampu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ea typeface="Bangla MN" charset="0"/>
                <a:cs typeface="Bangla MN" charset="0"/>
              </a:rPr>
              <a:t> </a:t>
            </a:r>
            <a:r>
              <a:rPr lang="id-ID" dirty="0"/>
              <a:t>akan melihat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risiko-risiko</a:t>
            </a:r>
            <a:r>
              <a:rPr lang="en-US" dirty="0"/>
              <a:t> </a:t>
            </a:r>
            <a:r>
              <a:rPr lang="en-US" dirty="0" err="1"/>
              <a:t>bencana</a:t>
            </a:r>
            <a:r>
              <a:rPr lang="en-US" dirty="0"/>
              <a:t> yang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dihadapinya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memitigasi</a:t>
            </a:r>
            <a:r>
              <a:rPr lang="en-US" dirty="0"/>
              <a:t> </a:t>
            </a:r>
            <a:r>
              <a:rPr lang="en-US" dirty="0" err="1"/>
              <a:t>risiko-risiko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merespon</a:t>
            </a:r>
            <a:r>
              <a:rPr lang="en-US" dirty="0"/>
              <a:t> </a:t>
            </a:r>
            <a:r>
              <a:rPr lang="en-US" dirty="0" err="1"/>
              <a:t>bencana-bencana</a:t>
            </a:r>
            <a:r>
              <a:rPr lang="en-US" dirty="0"/>
              <a:t> yang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diminimalisir</a:t>
            </a:r>
            <a:endParaRPr lang="en-US" sz="3200" dirty="0">
              <a:solidFill>
                <a:schemeClr val="accent1">
                  <a:lumMod val="25000"/>
                </a:schemeClr>
              </a:solidFill>
              <a:ea typeface="Bangla MN" charset="0"/>
              <a:cs typeface="Bangla MN" charset="0"/>
            </a:endParaRPr>
          </a:p>
        </p:txBody>
      </p:sp>
      <p:pic>
        <p:nvPicPr>
          <p:cNvPr id="7" name="Google Shape;164;p1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10663"/>
            <a:ext cx="12192000" cy="78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52" y="399899"/>
            <a:ext cx="4400218" cy="54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5666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object 105"/>
          <p:cNvSpPr/>
          <p:nvPr/>
        </p:nvSpPr>
        <p:spPr>
          <a:xfrm>
            <a:off x="11110849" y="3233928"/>
            <a:ext cx="1650" cy="555752"/>
          </a:xfrm>
          <a:custGeom>
            <a:avLst/>
            <a:gdLst/>
            <a:ahLst/>
            <a:cxnLst/>
            <a:rect l="l" t="t" r="r" b="b"/>
            <a:pathLst>
              <a:path w="1650" h="555751">
                <a:moveTo>
                  <a:pt x="0" y="0"/>
                </a:moveTo>
                <a:lnTo>
                  <a:pt x="1650" y="555752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0553065" y="3200400"/>
            <a:ext cx="1115568" cy="246887"/>
          </a:xfrm>
          <a:custGeom>
            <a:avLst/>
            <a:gdLst/>
            <a:ahLst/>
            <a:cxnLst/>
            <a:rect l="l" t="t" r="r" b="b"/>
            <a:pathLst>
              <a:path w="1115568" h="246887">
                <a:moveTo>
                  <a:pt x="0" y="246887"/>
                </a:moveTo>
                <a:lnTo>
                  <a:pt x="1115568" y="246887"/>
                </a:lnTo>
                <a:lnTo>
                  <a:pt x="1115568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190354" y="3200400"/>
            <a:ext cx="1693923" cy="246887"/>
          </a:xfrm>
          <a:custGeom>
            <a:avLst/>
            <a:gdLst/>
            <a:ahLst/>
            <a:cxnLst/>
            <a:rect l="l" t="t" r="r" b="b"/>
            <a:pathLst>
              <a:path w="1115568" h="246887">
                <a:moveTo>
                  <a:pt x="0" y="246887"/>
                </a:moveTo>
                <a:lnTo>
                  <a:pt x="1115568" y="246887"/>
                </a:lnTo>
                <a:lnTo>
                  <a:pt x="1115568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808084" y="3221736"/>
            <a:ext cx="1524" cy="555751"/>
          </a:xfrm>
          <a:custGeom>
            <a:avLst/>
            <a:gdLst/>
            <a:ahLst/>
            <a:cxnLst/>
            <a:rect l="l" t="t" r="r" b="b"/>
            <a:pathLst>
              <a:path w="1524" h="555751">
                <a:moveTo>
                  <a:pt x="0" y="0"/>
                </a:moveTo>
                <a:lnTo>
                  <a:pt x="1524" y="555751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253349" y="3200400"/>
            <a:ext cx="1115568" cy="246887"/>
          </a:xfrm>
          <a:custGeom>
            <a:avLst/>
            <a:gdLst/>
            <a:ahLst/>
            <a:cxnLst/>
            <a:rect l="l" t="t" r="r" b="b"/>
            <a:pathLst>
              <a:path w="1115568" h="246887">
                <a:moveTo>
                  <a:pt x="0" y="246887"/>
                </a:moveTo>
                <a:lnTo>
                  <a:pt x="1115568" y="246887"/>
                </a:lnTo>
                <a:lnTo>
                  <a:pt x="1115568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253349" y="3200400"/>
            <a:ext cx="1115568" cy="246887"/>
          </a:xfrm>
          <a:custGeom>
            <a:avLst/>
            <a:gdLst/>
            <a:ahLst/>
            <a:cxnLst/>
            <a:rect l="l" t="t" r="r" b="b"/>
            <a:pathLst>
              <a:path w="1115568" h="246887">
                <a:moveTo>
                  <a:pt x="0" y="246887"/>
                </a:moveTo>
                <a:lnTo>
                  <a:pt x="1115568" y="246887"/>
                </a:lnTo>
                <a:lnTo>
                  <a:pt x="1115568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697089" y="644651"/>
            <a:ext cx="2226564" cy="554736"/>
          </a:xfrm>
          <a:custGeom>
            <a:avLst/>
            <a:gdLst/>
            <a:ahLst/>
            <a:cxnLst/>
            <a:rect l="l" t="t" r="r" b="b"/>
            <a:pathLst>
              <a:path w="2226564" h="554736">
                <a:moveTo>
                  <a:pt x="0" y="554736"/>
                </a:moveTo>
                <a:lnTo>
                  <a:pt x="2226564" y="554736"/>
                </a:lnTo>
                <a:lnTo>
                  <a:pt x="2226564" y="0"/>
                </a:lnTo>
                <a:lnTo>
                  <a:pt x="0" y="0"/>
                </a:lnTo>
                <a:lnTo>
                  <a:pt x="0" y="55473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811133" y="1199388"/>
            <a:ext cx="0" cy="2001139"/>
          </a:xfrm>
          <a:custGeom>
            <a:avLst/>
            <a:gdLst/>
            <a:ahLst/>
            <a:cxnLst/>
            <a:rect l="l" t="t" r="r" b="b"/>
            <a:pathLst>
              <a:path h="2001139">
                <a:moveTo>
                  <a:pt x="0" y="0"/>
                </a:moveTo>
                <a:lnTo>
                  <a:pt x="0" y="2001139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521698" y="2306852"/>
            <a:ext cx="1331213" cy="400812"/>
          </a:xfrm>
          <a:custGeom>
            <a:avLst/>
            <a:gdLst/>
            <a:ahLst/>
            <a:cxnLst/>
            <a:rect l="l" t="t" r="r" b="b"/>
            <a:pathLst>
              <a:path w="1260348" h="400812">
                <a:moveTo>
                  <a:pt x="0" y="400812"/>
                </a:moveTo>
                <a:lnTo>
                  <a:pt x="1260348" y="400812"/>
                </a:lnTo>
                <a:lnTo>
                  <a:pt x="1260348" y="0"/>
                </a:lnTo>
                <a:lnTo>
                  <a:pt x="0" y="0"/>
                </a:lnTo>
                <a:lnTo>
                  <a:pt x="0" y="400812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 flipV="1">
            <a:off x="8022587" y="2488688"/>
            <a:ext cx="1499111" cy="45719"/>
          </a:xfrm>
          <a:custGeom>
            <a:avLst/>
            <a:gdLst/>
            <a:ahLst/>
            <a:cxnLst/>
            <a:rect l="l" t="t" r="r" b="b"/>
            <a:pathLst>
              <a:path w="3714750">
                <a:moveTo>
                  <a:pt x="0" y="0"/>
                </a:moveTo>
                <a:lnTo>
                  <a:pt x="371475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65981" y="3200400"/>
            <a:ext cx="1117092" cy="246887"/>
          </a:xfrm>
          <a:custGeom>
            <a:avLst/>
            <a:gdLst/>
            <a:ahLst/>
            <a:cxnLst/>
            <a:rect l="l" t="t" r="r" b="b"/>
            <a:pathLst>
              <a:path w="1117092" h="246887">
                <a:moveTo>
                  <a:pt x="0" y="246887"/>
                </a:moveTo>
                <a:lnTo>
                  <a:pt x="1117092" y="246887"/>
                </a:lnTo>
                <a:lnTo>
                  <a:pt x="1117092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731385" y="2978404"/>
            <a:ext cx="6385813" cy="228600"/>
          </a:xfrm>
          <a:custGeom>
            <a:avLst/>
            <a:gdLst/>
            <a:ahLst/>
            <a:cxnLst/>
            <a:rect l="l" t="t" r="r" b="b"/>
            <a:pathLst>
              <a:path w="6585458" h="228600">
                <a:moveTo>
                  <a:pt x="6585458" y="215900"/>
                </a:moveTo>
                <a:lnTo>
                  <a:pt x="6585458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960753" y="4002024"/>
            <a:ext cx="1117092" cy="246887"/>
          </a:xfrm>
          <a:custGeom>
            <a:avLst/>
            <a:gdLst/>
            <a:ahLst/>
            <a:cxnLst/>
            <a:rect l="l" t="t" r="r" b="b"/>
            <a:pathLst>
              <a:path w="1117092" h="246887">
                <a:moveTo>
                  <a:pt x="0" y="246887"/>
                </a:moveTo>
                <a:lnTo>
                  <a:pt x="1117092" y="246887"/>
                </a:lnTo>
                <a:lnTo>
                  <a:pt x="1117092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526157" y="3780028"/>
            <a:ext cx="4415790" cy="228600"/>
          </a:xfrm>
          <a:custGeom>
            <a:avLst/>
            <a:gdLst/>
            <a:ahLst/>
            <a:cxnLst/>
            <a:rect l="l" t="t" r="r" b="b"/>
            <a:pathLst>
              <a:path w="4415790" h="228600">
                <a:moveTo>
                  <a:pt x="4415790" y="215900"/>
                </a:moveTo>
                <a:lnTo>
                  <a:pt x="441579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723765" y="3447288"/>
            <a:ext cx="0" cy="554736"/>
          </a:xfrm>
          <a:custGeom>
            <a:avLst/>
            <a:gdLst/>
            <a:ahLst/>
            <a:cxnLst/>
            <a:rect l="l" t="t" r="r" b="b"/>
            <a:pathLst>
              <a:path h="554736">
                <a:moveTo>
                  <a:pt x="0" y="0"/>
                </a:moveTo>
                <a:lnTo>
                  <a:pt x="0" y="554736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723765" y="4248912"/>
            <a:ext cx="0" cy="381507"/>
          </a:xfrm>
          <a:custGeom>
            <a:avLst/>
            <a:gdLst/>
            <a:ahLst/>
            <a:cxnLst/>
            <a:rect l="l" t="t" r="r" b="b"/>
            <a:pathLst>
              <a:path h="381508">
                <a:moveTo>
                  <a:pt x="0" y="0"/>
                </a:moveTo>
                <a:lnTo>
                  <a:pt x="0" y="38150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523365" y="4850892"/>
            <a:ext cx="899160" cy="399288"/>
          </a:xfrm>
          <a:custGeom>
            <a:avLst/>
            <a:gdLst/>
            <a:ahLst/>
            <a:cxnLst/>
            <a:rect l="l" t="t" r="r" b="b"/>
            <a:pathLst>
              <a:path w="899160" h="399288">
                <a:moveTo>
                  <a:pt x="0" y="399287"/>
                </a:moveTo>
                <a:lnTo>
                  <a:pt x="899160" y="399287"/>
                </a:lnTo>
                <a:lnTo>
                  <a:pt x="899160" y="0"/>
                </a:lnTo>
                <a:lnTo>
                  <a:pt x="0" y="0"/>
                </a:lnTo>
                <a:lnTo>
                  <a:pt x="0" y="39928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652649" y="4850892"/>
            <a:ext cx="899160" cy="399288"/>
          </a:xfrm>
          <a:custGeom>
            <a:avLst/>
            <a:gdLst/>
            <a:ahLst/>
            <a:cxnLst/>
            <a:rect l="l" t="t" r="r" b="b"/>
            <a:pathLst>
              <a:path w="899160" h="399288">
                <a:moveTo>
                  <a:pt x="0" y="399287"/>
                </a:moveTo>
                <a:lnTo>
                  <a:pt x="899160" y="399287"/>
                </a:lnTo>
                <a:lnTo>
                  <a:pt x="899160" y="0"/>
                </a:lnTo>
                <a:lnTo>
                  <a:pt x="0" y="0"/>
                </a:lnTo>
                <a:lnTo>
                  <a:pt x="0" y="39928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979041" y="4628896"/>
            <a:ext cx="1129538" cy="228600"/>
          </a:xfrm>
          <a:custGeom>
            <a:avLst/>
            <a:gdLst/>
            <a:ahLst/>
            <a:cxnLst/>
            <a:rect l="l" t="t" r="r" b="b"/>
            <a:pathLst>
              <a:path w="1129538" h="228600">
                <a:moveTo>
                  <a:pt x="0" y="228599"/>
                </a:moveTo>
                <a:lnTo>
                  <a:pt x="0" y="0"/>
                </a:lnTo>
                <a:lnTo>
                  <a:pt x="1129538" y="0"/>
                </a:lnTo>
                <a:lnTo>
                  <a:pt x="1129538" y="215899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068957" y="5381244"/>
            <a:ext cx="900683" cy="400812"/>
          </a:xfrm>
          <a:custGeom>
            <a:avLst/>
            <a:gdLst/>
            <a:ahLst/>
            <a:cxnLst/>
            <a:rect l="l" t="t" r="r" b="b"/>
            <a:pathLst>
              <a:path w="900683" h="400812">
                <a:moveTo>
                  <a:pt x="0" y="400811"/>
                </a:moveTo>
                <a:lnTo>
                  <a:pt x="900683" y="400811"/>
                </a:lnTo>
                <a:lnTo>
                  <a:pt x="900683" y="0"/>
                </a:lnTo>
                <a:lnTo>
                  <a:pt x="0" y="0"/>
                </a:lnTo>
                <a:lnTo>
                  <a:pt x="0" y="40081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520061" y="4248912"/>
            <a:ext cx="0" cy="1133602"/>
          </a:xfrm>
          <a:custGeom>
            <a:avLst/>
            <a:gdLst/>
            <a:ahLst/>
            <a:cxnLst/>
            <a:rect l="l" t="t" r="r" b="b"/>
            <a:pathLst>
              <a:path h="1133602">
                <a:moveTo>
                  <a:pt x="0" y="0"/>
                </a:moveTo>
                <a:lnTo>
                  <a:pt x="0" y="1133602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750383" y="3971543"/>
            <a:ext cx="972311" cy="465940"/>
          </a:xfrm>
          <a:custGeom>
            <a:avLst/>
            <a:gdLst/>
            <a:ahLst/>
            <a:cxnLst/>
            <a:rect l="l" t="t" r="r" b="b"/>
            <a:pathLst>
              <a:path w="972311" h="554736">
                <a:moveTo>
                  <a:pt x="0" y="554736"/>
                </a:moveTo>
                <a:lnTo>
                  <a:pt x="972311" y="554736"/>
                </a:lnTo>
                <a:lnTo>
                  <a:pt x="972311" y="0"/>
                </a:lnTo>
                <a:lnTo>
                  <a:pt x="0" y="0"/>
                </a:lnTo>
                <a:lnTo>
                  <a:pt x="0" y="55473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861425" y="3983552"/>
            <a:ext cx="972311" cy="457202"/>
          </a:xfrm>
          <a:custGeom>
            <a:avLst/>
            <a:gdLst/>
            <a:ahLst/>
            <a:cxnLst/>
            <a:rect l="l" t="t" r="r" b="b"/>
            <a:pathLst>
              <a:path w="972311" h="554736">
                <a:moveTo>
                  <a:pt x="0" y="554736"/>
                </a:moveTo>
                <a:lnTo>
                  <a:pt x="972311" y="554736"/>
                </a:lnTo>
                <a:lnTo>
                  <a:pt x="972311" y="0"/>
                </a:lnTo>
                <a:lnTo>
                  <a:pt x="0" y="0"/>
                </a:lnTo>
                <a:lnTo>
                  <a:pt x="0" y="55473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267065" y="3780028"/>
            <a:ext cx="1086738" cy="188974"/>
          </a:xfrm>
          <a:custGeom>
            <a:avLst/>
            <a:gdLst/>
            <a:ahLst/>
            <a:cxnLst/>
            <a:rect l="l" t="t" r="r" b="b"/>
            <a:pathLst>
              <a:path w="1086738" h="228600">
                <a:moveTo>
                  <a:pt x="0" y="228600"/>
                </a:moveTo>
                <a:lnTo>
                  <a:pt x="0" y="0"/>
                </a:lnTo>
                <a:lnTo>
                  <a:pt x="1086738" y="0"/>
                </a:lnTo>
                <a:lnTo>
                  <a:pt x="1086738" y="21590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0124819" y="4008120"/>
            <a:ext cx="896113" cy="246887"/>
          </a:xfrm>
          <a:custGeom>
            <a:avLst/>
            <a:gdLst/>
            <a:ahLst/>
            <a:cxnLst/>
            <a:rect l="l" t="t" r="r" b="b"/>
            <a:pathLst>
              <a:path w="1115568" h="246887">
                <a:moveTo>
                  <a:pt x="0" y="246887"/>
                </a:moveTo>
                <a:lnTo>
                  <a:pt x="1115568" y="246887"/>
                </a:lnTo>
                <a:lnTo>
                  <a:pt x="1115568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1106657" y="4006596"/>
            <a:ext cx="1009143" cy="246887"/>
          </a:xfrm>
          <a:custGeom>
            <a:avLst/>
            <a:gdLst/>
            <a:ahLst/>
            <a:cxnLst/>
            <a:rect l="l" t="t" r="r" b="b"/>
            <a:pathLst>
              <a:path w="1117092" h="246887">
                <a:moveTo>
                  <a:pt x="0" y="246887"/>
                </a:moveTo>
                <a:lnTo>
                  <a:pt x="1117092" y="246887"/>
                </a:lnTo>
                <a:lnTo>
                  <a:pt x="1117092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767705" y="4844796"/>
            <a:ext cx="1078991" cy="245363"/>
          </a:xfrm>
          <a:custGeom>
            <a:avLst/>
            <a:gdLst/>
            <a:ahLst/>
            <a:cxnLst/>
            <a:rect l="l" t="t" r="r" b="b"/>
            <a:pathLst>
              <a:path w="1078991" h="245363">
                <a:moveTo>
                  <a:pt x="0" y="245363"/>
                </a:moveTo>
                <a:lnTo>
                  <a:pt x="1078991" y="245363"/>
                </a:lnTo>
                <a:lnTo>
                  <a:pt x="1078991" y="0"/>
                </a:lnTo>
                <a:lnTo>
                  <a:pt x="0" y="0"/>
                </a:lnTo>
                <a:lnTo>
                  <a:pt x="0" y="2453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0469245" y="3786124"/>
            <a:ext cx="1102739" cy="228600"/>
          </a:xfrm>
          <a:custGeom>
            <a:avLst/>
            <a:gdLst/>
            <a:ahLst/>
            <a:cxnLst/>
            <a:rect l="l" t="t" r="r" b="b"/>
            <a:pathLst>
              <a:path w="1306321" h="228600">
                <a:moveTo>
                  <a:pt x="1306321" y="215900"/>
                </a:moveTo>
                <a:lnTo>
                  <a:pt x="1306321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745357" y="4850892"/>
            <a:ext cx="900683" cy="469253"/>
          </a:xfrm>
          <a:custGeom>
            <a:avLst/>
            <a:gdLst/>
            <a:ahLst/>
            <a:cxnLst/>
            <a:rect l="l" t="t" r="r" b="b"/>
            <a:pathLst>
              <a:path w="900683" h="553212">
                <a:moveTo>
                  <a:pt x="0" y="553212"/>
                </a:moveTo>
                <a:lnTo>
                  <a:pt x="900683" y="553212"/>
                </a:lnTo>
                <a:lnTo>
                  <a:pt x="900683" y="0"/>
                </a:lnTo>
                <a:lnTo>
                  <a:pt x="0" y="0"/>
                </a:lnTo>
                <a:lnTo>
                  <a:pt x="0" y="55321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769485" y="4850891"/>
            <a:ext cx="899160" cy="476315"/>
          </a:xfrm>
          <a:custGeom>
            <a:avLst/>
            <a:gdLst/>
            <a:ahLst/>
            <a:cxnLst/>
            <a:rect l="l" t="t" r="r" b="b"/>
            <a:pathLst>
              <a:path w="899160" h="399288">
                <a:moveTo>
                  <a:pt x="0" y="399287"/>
                </a:moveTo>
                <a:lnTo>
                  <a:pt x="899160" y="399287"/>
                </a:lnTo>
                <a:lnTo>
                  <a:pt x="899160" y="0"/>
                </a:lnTo>
                <a:lnTo>
                  <a:pt x="0" y="0"/>
                </a:lnTo>
                <a:lnTo>
                  <a:pt x="0" y="39928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202557" y="4628896"/>
            <a:ext cx="1023238" cy="228600"/>
          </a:xfrm>
          <a:custGeom>
            <a:avLst/>
            <a:gdLst/>
            <a:ahLst/>
            <a:cxnLst/>
            <a:rect l="l" t="t" r="r" b="b"/>
            <a:pathLst>
              <a:path w="1023238" h="228600">
                <a:moveTo>
                  <a:pt x="0" y="228599"/>
                </a:moveTo>
                <a:lnTo>
                  <a:pt x="0" y="0"/>
                </a:lnTo>
                <a:lnTo>
                  <a:pt x="1023238" y="0"/>
                </a:lnTo>
                <a:lnTo>
                  <a:pt x="1023238" y="215899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333617" y="5650739"/>
            <a:ext cx="1152143" cy="314198"/>
          </a:xfrm>
          <a:custGeom>
            <a:avLst/>
            <a:gdLst/>
            <a:ahLst/>
            <a:cxnLst/>
            <a:rect l="l" t="t" r="r" b="b"/>
            <a:pathLst>
              <a:path w="1152144" h="553212">
                <a:moveTo>
                  <a:pt x="0" y="553212"/>
                </a:moveTo>
                <a:lnTo>
                  <a:pt x="1152143" y="553212"/>
                </a:lnTo>
                <a:lnTo>
                  <a:pt x="1152143" y="0"/>
                </a:lnTo>
                <a:lnTo>
                  <a:pt x="0" y="0"/>
                </a:lnTo>
                <a:lnTo>
                  <a:pt x="0" y="55321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313297" y="4620260"/>
            <a:ext cx="1182243" cy="229615"/>
          </a:xfrm>
          <a:custGeom>
            <a:avLst/>
            <a:gdLst/>
            <a:ahLst/>
            <a:cxnLst/>
            <a:rect l="l" t="t" r="r" b="b"/>
            <a:pathLst>
              <a:path w="1182243" h="229615">
                <a:moveTo>
                  <a:pt x="1182243" y="216915"/>
                </a:moveTo>
                <a:lnTo>
                  <a:pt x="1182243" y="0"/>
                </a:lnTo>
                <a:lnTo>
                  <a:pt x="0" y="0"/>
                </a:lnTo>
                <a:lnTo>
                  <a:pt x="0" y="229615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935088" y="4444392"/>
            <a:ext cx="45719" cy="1206346"/>
          </a:xfrm>
          <a:custGeom>
            <a:avLst/>
            <a:gdLst/>
            <a:ahLst/>
            <a:cxnLst/>
            <a:rect l="l" t="t" r="r" b="b"/>
            <a:pathLst>
              <a:path h="1101598">
                <a:moveTo>
                  <a:pt x="0" y="0"/>
                </a:moveTo>
                <a:lnTo>
                  <a:pt x="0" y="1101598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167505" y="4002024"/>
            <a:ext cx="1117092" cy="246887"/>
          </a:xfrm>
          <a:custGeom>
            <a:avLst/>
            <a:gdLst/>
            <a:ahLst/>
            <a:cxnLst/>
            <a:rect l="l" t="t" r="r" b="b"/>
            <a:pathLst>
              <a:path w="1117092" h="246887">
                <a:moveTo>
                  <a:pt x="0" y="246887"/>
                </a:moveTo>
                <a:lnTo>
                  <a:pt x="1117092" y="246887"/>
                </a:lnTo>
                <a:lnTo>
                  <a:pt x="1117092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167505" y="4002024"/>
            <a:ext cx="1117092" cy="246887"/>
          </a:xfrm>
          <a:custGeom>
            <a:avLst/>
            <a:gdLst/>
            <a:ahLst/>
            <a:cxnLst/>
            <a:rect l="l" t="t" r="r" b="b"/>
            <a:pathLst>
              <a:path w="1117092" h="246887">
                <a:moveTo>
                  <a:pt x="0" y="246887"/>
                </a:moveTo>
                <a:lnTo>
                  <a:pt x="1117092" y="246887"/>
                </a:lnTo>
                <a:lnTo>
                  <a:pt x="1117092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328037" y="6021324"/>
            <a:ext cx="1548384" cy="708660"/>
          </a:xfrm>
          <a:custGeom>
            <a:avLst/>
            <a:gdLst/>
            <a:ahLst/>
            <a:cxnLst/>
            <a:rect l="l" t="t" r="r" b="b"/>
            <a:pathLst>
              <a:path w="1548384" h="708659">
                <a:moveTo>
                  <a:pt x="0" y="708660"/>
                </a:moveTo>
                <a:lnTo>
                  <a:pt x="1548384" y="708660"/>
                </a:lnTo>
                <a:lnTo>
                  <a:pt x="1548384" y="0"/>
                </a:lnTo>
                <a:lnTo>
                  <a:pt x="0" y="0"/>
                </a:lnTo>
                <a:lnTo>
                  <a:pt x="0" y="70866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102229" y="5250180"/>
            <a:ext cx="0" cy="770877"/>
          </a:xfrm>
          <a:custGeom>
            <a:avLst/>
            <a:gdLst/>
            <a:ahLst/>
            <a:cxnLst/>
            <a:rect l="l" t="t" r="r" b="b"/>
            <a:pathLst>
              <a:path h="770877">
                <a:moveTo>
                  <a:pt x="0" y="0"/>
                </a:moveTo>
                <a:lnTo>
                  <a:pt x="0" y="77087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1567561" y="97875"/>
            <a:ext cx="923696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08122" marR="2520160" algn="ctr">
              <a:lnSpc>
                <a:spcPts val="1330"/>
              </a:lnSpc>
              <a:spcBef>
                <a:spcPts val="66"/>
              </a:spcBef>
            </a:pPr>
            <a:r>
              <a:rPr sz="1200" b="1" spc="4" dirty="0">
                <a:latin typeface="Arial Narrow"/>
                <a:cs typeface="Arial Narrow"/>
              </a:rPr>
              <a:t>S</a:t>
            </a:r>
            <a:r>
              <a:rPr sz="1200" b="1" spc="0" dirty="0">
                <a:latin typeface="Arial Narrow"/>
                <a:cs typeface="Arial Narrow"/>
              </a:rPr>
              <a:t>TR</a:t>
            </a:r>
            <a:r>
              <a:rPr sz="1200" b="1" spc="-4" dirty="0">
                <a:latin typeface="Arial Narrow"/>
                <a:cs typeface="Arial Narrow"/>
              </a:rPr>
              <a:t>U</a:t>
            </a:r>
            <a:r>
              <a:rPr sz="1200" b="1" spc="0" dirty="0">
                <a:latin typeface="Arial Narrow"/>
                <a:cs typeface="Arial Narrow"/>
              </a:rPr>
              <a:t>KT</a:t>
            </a:r>
            <a:r>
              <a:rPr sz="1200" b="1" spc="-4" dirty="0">
                <a:latin typeface="Arial Narrow"/>
                <a:cs typeface="Arial Narrow"/>
              </a:rPr>
              <a:t>U</a:t>
            </a:r>
            <a:r>
              <a:rPr sz="1200" b="1" spc="0" dirty="0">
                <a:latin typeface="Arial Narrow"/>
                <a:cs typeface="Arial Narrow"/>
              </a:rPr>
              <a:t>R</a:t>
            </a:r>
            <a:r>
              <a:rPr sz="1200" b="1" spc="24" dirty="0">
                <a:latin typeface="Arial Narrow"/>
                <a:cs typeface="Arial Narrow"/>
              </a:rPr>
              <a:t> </a:t>
            </a:r>
            <a:r>
              <a:rPr sz="1200" b="1" spc="0" dirty="0">
                <a:latin typeface="Arial Narrow"/>
                <a:cs typeface="Arial Narrow"/>
              </a:rPr>
              <a:t>ORGANI</a:t>
            </a:r>
            <a:r>
              <a:rPr sz="1200" b="1" spc="4" dirty="0">
                <a:latin typeface="Arial Narrow"/>
                <a:cs typeface="Arial Narrow"/>
              </a:rPr>
              <a:t>S</a:t>
            </a:r>
            <a:r>
              <a:rPr sz="1200" b="1" spc="0" dirty="0">
                <a:latin typeface="Arial Narrow"/>
                <a:cs typeface="Arial Narrow"/>
              </a:rPr>
              <a:t>ASI</a:t>
            </a:r>
            <a:r>
              <a:rPr sz="1200" b="1" spc="14" dirty="0">
                <a:latin typeface="Arial Narrow"/>
                <a:cs typeface="Arial Narrow"/>
              </a:rPr>
              <a:t> </a:t>
            </a:r>
            <a:r>
              <a:rPr sz="1200" b="1" spc="4" dirty="0">
                <a:latin typeface="Arial Narrow"/>
                <a:cs typeface="Arial Narrow"/>
              </a:rPr>
              <a:t>PE</a:t>
            </a:r>
            <a:r>
              <a:rPr sz="1200" b="1" spc="0" dirty="0">
                <a:latin typeface="Arial Narrow"/>
                <a:cs typeface="Arial Narrow"/>
              </a:rPr>
              <a:t>LA</a:t>
            </a:r>
            <a:r>
              <a:rPr sz="1200" b="1" spc="-4" dirty="0">
                <a:latin typeface="Arial Narrow"/>
                <a:cs typeface="Arial Narrow"/>
              </a:rPr>
              <a:t>K</a:t>
            </a:r>
            <a:r>
              <a:rPr sz="1200" b="1" spc="4" dirty="0">
                <a:latin typeface="Arial Narrow"/>
                <a:cs typeface="Arial Narrow"/>
              </a:rPr>
              <a:t>S</a:t>
            </a:r>
            <a:r>
              <a:rPr sz="1200" b="1" spc="0" dirty="0">
                <a:latin typeface="Arial Narrow"/>
                <a:cs typeface="Arial Narrow"/>
              </a:rPr>
              <a:t>A</a:t>
            </a:r>
            <a:r>
              <a:rPr sz="1200" b="1" spc="-4" dirty="0">
                <a:latin typeface="Arial Narrow"/>
                <a:cs typeface="Arial Narrow"/>
              </a:rPr>
              <a:t>N</a:t>
            </a:r>
            <a:r>
              <a:rPr sz="1200" b="1" spc="0" dirty="0">
                <a:latin typeface="Arial Narrow"/>
                <a:cs typeface="Arial Narrow"/>
              </a:rPr>
              <a:t>A</a:t>
            </a:r>
            <a:r>
              <a:rPr sz="1200" b="1" spc="-14" dirty="0">
                <a:latin typeface="Arial Narrow"/>
                <a:cs typeface="Arial Narrow"/>
              </a:rPr>
              <a:t> </a:t>
            </a:r>
            <a:r>
              <a:rPr sz="1200" b="1" spc="0" dirty="0">
                <a:latin typeface="Arial Narrow"/>
                <a:cs typeface="Arial Narrow"/>
              </a:rPr>
              <a:t>GUGUS TUGAS</a:t>
            </a:r>
            <a:r>
              <a:rPr lang="en-US" sz="1200" b="1" dirty="0">
                <a:latin typeface="Arial Narrow"/>
                <a:cs typeface="Arial Narrow"/>
              </a:rPr>
              <a:t> </a:t>
            </a:r>
            <a:r>
              <a:rPr lang="en-US" sz="1200" b="1" spc="0" dirty="0">
                <a:latin typeface="Arial Narrow"/>
                <a:cs typeface="Arial Narrow"/>
              </a:rPr>
              <a:t>DAERAH</a:t>
            </a:r>
            <a:endParaRPr sz="1200" dirty="0">
              <a:latin typeface="Arial Narrow"/>
              <a:cs typeface="Arial Narrow"/>
            </a:endParaRPr>
          </a:p>
          <a:p>
            <a:pPr algn="ctr">
              <a:lnSpc>
                <a:spcPct val="95621"/>
              </a:lnSpc>
            </a:pPr>
            <a:r>
              <a:rPr sz="1200" b="1" spc="0" dirty="0">
                <a:latin typeface="Arial Narrow"/>
                <a:cs typeface="Arial Narrow"/>
              </a:rPr>
              <a:t>(P</a:t>
            </a:r>
            <a:r>
              <a:rPr sz="1200" b="1" spc="4" dirty="0">
                <a:latin typeface="Arial Narrow"/>
                <a:cs typeface="Arial Narrow"/>
              </a:rPr>
              <a:t>E</a:t>
            </a:r>
            <a:r>
              <a:rPr sz="1200" b="1" spc="0" dirty="0">
                <a:latin typeface="Arial Narrow"/>
                <a:cs typeface="Arial Narrow"/>
              </a:rPr>
              <a:t>NJAB</a:t>
            </a:r>
            <a:r>
              <a:rPr sz="1200" b="1" spc="-4" dirty="0">
                <a:latin typeface="Arial Narrow"/>
                <a:cs typeface="Arial Narrow"/>
              </a:rPr>
              <a:t>A</a:t>
            </a:r>
            <a:r>
              <a:rPr sz="1200" b="1" spc="0" dirty="0">
                <a:latin typeface="Arial Narrow"/>
                <a:cs typeface="Arial Narrow"/>
              </a:rPr>
              <a:t>R</a:t>
            </a:r>
            <a:r>
              <a:rPr sz="1200" b="1" spc="-4" dirty="0">
                <a:latin typeface="Arial Narrow"/>
                <a:cs typeface="Arial Narrow"/>
              </a:rPr>
              <a:t>A</a:t>
            </a:r>
            <a:r>
              <a:rPr sz="1200" b="1" spc="0" dirty="0">
                <a:latin typeface="Arial Narrow"/>
                <a:cs typeface="Arial Narrow"/>
              </a:rPr>
              <a:t>N</a:t>
            </a:r>
            <a:r>
              <a:rPr sz="1200" b="1" spc="34" dirty="0">
                <a:latin typeface="Arial Narrow"/>
                <a:cs typeface="Arial Narrow"/>
              </a:rPr>
              <a:t> </a:t>
            </a:r>
            <a:r>
              <a:rPr sz="1200" b="1" spc="0" dirty="0">
                <a:latin typeface="Arial Narrow"/>
                <a:cs typeface="Arial Narrow"/>
              </a:rPr>
              <a:t>KE</a:t>
            </a:r>
            <a:r>
              <a:rPr sz="1200" b="1" spc="4" dirty="0">
                <a:latin typeface="Arial Narrow"/>
                <a:cs typeface="Arial Narrow"/>
              </a:rPr>
              <a:t>PP</a:t>
            </a:r>
            <a:r>
              <a:rPr sz="1200" b="1" spc="0" dirty="0">
                <a:latin typeface="Arial Narrow"/>
                <a:cs typeface="Arial Narrow"/>
              </a:rPr>
              <a:t>RES</a:t>
            </a:r>
            <a:r>
              <a:rPr sz="1200" b="1" spc="29" dirty="0">
                <a:latin typeface="Arial Narrow"/>
                <a:cs typeface="Arial Narrow"/>
              </a:rPr>
              <a:t> </a:t>
            </a:r>
            <a:r>
              <a:rPr sz="1200" b="1" spc="0" dirty="0">
                <a:latin typeface="Arial Narrow"/>
                <a:cs typeface="Arial Narrow"/>
              </a:rPr>
              <a:t>RI NO</a:t>
            </a:r>
            <a:r>
              <a:rPr sz="1200" b="1" spc="4" dirty="0">
                <a:latin typeface="Arial Narrow"/>
                <a:cs typeface="Arial Narrow"/>
              </a:rPr>
              <a:t> </a:t>
            </a:r>
            <a:r>
              <a:rPr sz="1200" b="1" spc="0" dirty="0">
                <a:latin typeface="Arial Narrow"/>
                <a:cs typeface="Arial Narrow"/>
              </a:rPr>
              <a:t>7</a:t>
            </a:r>
            <a:r>
              <a:rPr sz="1200" b="1" spc="-4" dirty="0">
                <a:latin typeface="Arial Narrow"/>
                <a:cs typeface="Arial Narrow"/>
              </a:rPr>
              <a:t> </a:t>
            </a:r>
            <a:r>
              <a:rPr sz="1200" b="1" spc="-75" dirty="0">
                <a:latin typeface="Arial Narrow"/>
                <a:cs typeface="Arial Narrow"/>
              </a:rPr>
              <a:t>T</a:t>
            </a:r>
            <a:r>
              <a:rPr sz="1200" b="1" spc="0" dirty="0">
                <a:latin typeface="Arial Narrow"/>
                <a:cs typeface="Arial Narrow"/>
              </a:rPr>
              <a:t>A</a:t>
            </a:r>
            <a:r>
              <a:rPr sz="1200" b="1" spc="-4" dirty="0">
                <a:latin typeface="Arial Narrow"/>
                <a:cs typeface="Arial Narrow"/>
              </a:rPr>
              <a:t>H</a:t>
            </a:r>
            <a:r>
              <a:rPr sz="1200" b="1" spc="0" dirty="0">
                <a:latin typeface="Arial Narrow"/>
                <a:cs typeface="Arial Narrow"/>
              </a:rPr>
              <a:t>UN</a:t>
            </a:r>
            <a:r>
              <a:rPr sz="1200" b="1" spc="19" dirty="0">
                <a:latin typeface="Arial Narrow"/>
                <a:cs typeface="Arial Narrow"/>
              </a:rPr>
              <a:t> </a:t>
            </a:r>
            <a:r>
              <a:rPr sz="1200" b="1" spc="4" dirty="0">
                <a:latin typeface="Arial Narrow"/>
                <a:cs typeface="Arial Narrow"/>
              </a:rPr>
              <a:t>202</a:t>
            </a:r>
            <a:r>
              <a:rPr sz="1200" b="1" spc="0" dirty="0">
                <a:latin typeface="Arial Narrow"/>
                <a:cs typeface="Arial Narrow"/>
              </a:rPr>
              <a:t>0</a:t>
            </a:r>
            <a:r>
              <a:rPr sz="1200" b="1" spc="-4" dirty="0">
                <a:latin typeface="Arial Narrow"/>
                <a:cs typeface="Arial Narrow"/>
              </a:rPr>
              <a:t> </a:t>
            </a:r>
            <a:r>
              <a:rPr sz="1200" b="1" spc="0" dirty="0">
                <a:latin typeface="Arial Narrow"/>
                <a:cs typeface="Arial Narrow"/>
              </a:rPr>
              <a:t>TGL</a:t>
            </a:r>
            <a:r>
              <a:rPr sz="1200" b="1" spc="-19" dirty="0">
                <a:latin typeface="Arial Narrow"/>
                <a:cs typeface="Arial Narrow"/>
              </a:rPr>
              <a:t> </a:t>
            </a:r>
            <a:r>
              <a:rPr sz="1200" b="1" spc="4" dirty="0">
                <a:latin typeface="Arial Narrow"/>
                <a:cs typeface="Arial Narrow"/>
              </a:rPr>
              <a:t>1</a:t>
            </a:r>
            <a:r>
              <a:rPr sz="1200" b="1" spc="0" dirty="0">
                <a:latin typeface="Arial Narrow"/>
                <a:cs typeface="Arial Narrow"/>
              </a:rPr>
              <a:t>3</a:t>
            </a:r>
            <a:r>
              <a:rPr sz="1200" b="1" spc="4" dirty="0">
                <a:latin typeface="Arial Narrow"/>
                <a:cs typeface="Arial Narrow"/>
              </a:rPr>
              <a:t> </a:t>
            </a:r>
            <a:r>
              <a:rPr sz="1200" b="1" spc="0" dirty="0">
                <a:latin typeface="Arial Narrow"/>
                <a:cs typeface="Arial Narrow"/>
              </a:rPr>
              <a:t>M</a:t>
            </a:r>
            <a:r>
              <a:rPr sz="1200" b="1" spc="-4" dirty="0">
                <a:latin typeface="Arial Narrow"/>
                <a:cs typeface="Arial Narrow"/>
              </a:rPr>
              <a:t>A</a:t>
            </a:r>
            <a:r>
              <a:rPr sz="1200" b="1" spc="0" dirty="0">
                <a:latin typeface="Arial Narrow"/>
                <a:cs typeface="Arial Narrow"/>
              </a:rPr>
              <a:t>RET</a:t>
            </a:r>
            <a:r>
              <a:rPr sz="1200" b="1" spc="14" dirty="0">
                <a:latin typeface="Arial Narrow"/>
                <a:cs typeface="Arial Narrow"/>
              </a:rPr>
              <a:t> </a:t>
            </a:r>
            <a:r>
              <a:rPr sz="1200" b="1" spc="4" dirty="0">
                <a:latin typeface="Arial Narrow"/>
                <a:cs typeface="Arial Narrow"/>
              </a:rPr>
              <a:t>202</a:t>
            </a:r>
            <a:r>
              <a:rPr sz="1200" b="1" spc="0" dirty="0">
                <a:latin typeface="Arial Narrow"/>
                <a:cs typeface="Arial Narrow"/>
              </a:rPr>
              <a:t>0</a:t>
            </a:r>
            <a:r>
              <a:rPr sz="1200" b="1" spc="4" dirty="0">
                <a:latin typeface="Arial Narrow"/>
                <a:cs typeface="Arial Narrow"/>
              </a:rPr>
              <a:t> </a:t>
            </a:r>
            <a:r>
              <a:rPr sz="1200" b="1" spc="0" dirty="0">
                <a:latin typeface="Arial Narrow"/>
                <a:cs typeface="Arial Narrow"/>
              </a:rPr>
              <a:t>TTG</a:t>
            </a:r>
            <a:r>
              <a:rPr sz="1200" b="1" spc="-4" dirty="0">
                <a:latin typeface="Arial Narrow"/>
                <a:cs typeface="Arial Narrow"/>
              </a:rPr>
              <a:t> </a:t>
            </a:r>
            <a:r>
              <a:rPr sz="1200" b="1" spc="0" dirty="0">
                <a:latin typeface="Arial Narrow"/>
                <a:cs typeface="Arial Narrow"/>
              </a:rPr>
              <a:t>GUGUS TUGAS</a:t>
            </a:r>
            <a:r>
              <a:rPr sz="1200" b="1" spc="4" dirty="0">
                <a:latin typeface="Arial Narrow"/>
                <a:cs typeface="Arial Narrow"/>
              </a:rPr>
              <a:t> PE</a:t>
            </a:r>
            <a:r>
              <a:rPr sz="1200" b="1" spc="0" dirty="0">
                <a:latin typeface="Arial Narrow"/>
                <a:cs typeface="Arial Narrow"/>
              </a:rPr>
              <a:t>R</a:t>
            </a:r>
            <a:r>
              <a:rPr sz="1200" b="1" spc="-4" dirty="0">
                <a:latin typeface="Arial Narrow"/>
                <a:cs typeface="Arial Narrow"/>
              </a:rPr>
              <a:t>C</a:t>
            </a:r>
            <a:r>
              <a:rPr sz="1200" b="1" spc="4" dirty="0">
                <a:latin typeface="Arial Narrow"/>
                <a:cs typeface="Arial Narrow"/>
              </a:rPr>
              <a:t>E</a:t>
            </a:r>
            <a:r>
              <a:rPr sz="1200" b="1" spc="-69" dirty="0">
                <a:latin typeface="Arial Narrow"/>
                <a:cs typeface="Arial Narrow"/>
              </a:rPr>
              <a:t>P</a:t>
            </a:r>
            <a:r>
              <a:rPr sz="1200" b="1" spc="-75" dirty="0">
                <a:latin typeface="Arial Narrow"/>
                <a:cs typeface="Arial Narrow"/>
              </a:rPr>
              <a:t>AT</a:t>
            </a:r>
            <a:r>
              <a:rPr sz="1200" b="1" spc="0" dirty="0">
                <a:latin typeface="Arial Narrow"/>
                <a:cs typeface="Arial Narrow"/>
              </a:rPr>
              <a:t>AN</a:t>
            </a:r>
            <a:r>
              <a:rPr sz="1200" b="1" spc="34" dirty="0">
                <a:latin typeface="Arial Narrow"/>
                <a:cs typeface="Arial Narrow"/>
              </a:rPr>
              <a:t> </a:t>
            </a:r>
            <a:r>
              <a:rPr sz="1200" b="1" spc="4" dirty="0">
                <a:latin typeface="Arial Narrow"/>
                <a:cs typeface="Arial Narrow"/>
              </a:rPr>
              <a:t>PE</a:t>
            </a:r>
            <a:r>
              <a:rPr sz="1200" b="1" spc="0" dirty="0">
                <a:latin typeface="Arial Narrow"/>
                <a:cs typeface="Arial Narrow"/>
              </a:rPr>
              <a:t>N</a:t>
            </a:r>
            <a:r>
              <a:rPr sz="1200" b="1" spc="-4" dirty="0">
                <a:latin typeface="Arial Narrow"/>
                <a:cs typeface="Arial Narrow"/>
              </a:rPr>
              <a:t>A</a:t>
            </a:r>
            <a:r>
              <a:rPr sz="1200" b="1" spc="0" dirty="0">
                <a:latin typeface="Arial Narrow"/>
                <a:cs typeface="Arial Narrow"/>
              </a:rPr>
              <a:t>NGA</a:t>
            </a:r>
            <a:r>
              <a:rPr sz="1200" b="1" spc="-4" dirty="0">
                <a:latin typeface="Arial Narrow"/>
                <a:cs typeface="Arial Narrow"/>
              </a:rPr>
              <a:t>N</a:t>
            </a:r>
            <a:r>
              <a:rPr sz="1200" b="1" spc="0" dirty="0">
                <a:latin typeface="Arial Narrow"/>
                <a:cs typeface="Arial Narrow"/>
              </a:rPr>
              <a:t>AN</a:t>
            </a:r>
            <a:r>
              <a:rPr sz="1200" b="1" spc="34" dirty="0">
                <a:latin typeface="Arial Narrow"/>
                <a:cs typeface="Arial Narrow"/>
              </a:rPr>
              <a:t> </a:t>
            </a:r>
            <a:r>
              <a:rPr sz="1200" b="1" spc="0" dirty="0">
                <a:latin typeface="Arial Narrow"/>
                <a:cs typeface="Arial Narrow"/>
              </a:rPr>
              <a:t>CO</a:t>
            </a:r>
            <a:r>
              <a:rPr sz="1200" b="1" spc="4" dirty="0">
                <a:latin typeface="Arial Narrow"/>
                <a:cs typeface="Arial Narrow"/>
              </a:rPr>
              <a:t>V</a:t>
            </a:r>
            <a:r>
              <a:rPr sz="1200" b="1" spc="0" dirty="0">
                <a:latin typeface="Arial Narrow"/>
                <a:cs typeface="Arial Narrow"/>
              </a:rPr>
              <a:t>I</a:t>
            </a:r>
            <a:r>
              <a:rPr sz="1200" b="1" spc="44" dirty="0">
                <a:latin typeface="Arial Narrow"/>
                <a:cs typeface="Arial Narrow"/>
              </a:rPr>
              <a:t>D</a:t>
            </a:r>
            <a:r>
              <a:rPr sz="1200" b="1" spc="-4" dirty="0">
                <a:latin typeface="Arial Narrow"/>
                <a:cs typeface="Arial Narrow"/>
              </a:rPr>
              <a:t>-</a:t>
            </a:r>
            <a:r>
              <a:rPr sz="1200" b="1" spc="4" dirty="0">
                <a:latin typeface="Arial Narrow"/>
                <a:cs typeface="Arial Narrow"/>
              </a:rPr>
              <a:t>1</a:t>
            </a:r>
            <a:r>
              <a:rPr sz="1200" b="1" spc="0" dirty="0">
                <a:latin typeface="Arial Narrow"/>
                <a:cs typeface="Arial Narrow"/>
              </a:rPr>
              <a:t>9</a:t>
            </a:r>
            <a:r>
              <a:rPr sz="1200" b="1" spc="4" dirty="0">
                <a:latin typeface="Arial Narrow"/>
                <a:cs typeface="Arial Narrow"/>
              </a:rPr>
              <a:t> </a:t>
            </a:r>
            <a:r>
              <a:rPr sz="1200" b="1" spc="-64" dirty="0">
                <a:latin typeface="Arial Narrow"/>
                <a:cs typeface="Arial Narrow"/>
              </a:rPr>
              <a:t>P</a:t>
            </a:r>
            <a:r>
              <a:rPr sz="1200" b="1" spc="0" dirty="0">
                <a:latin typeface="Arial Narrow"/>
                <a:cs typeface="Arial Narrow"/>
              </a:rPr>
              <a:t>ASAL</a:t>
            </a:r>
            <a:r>
              <a:rPr sz="1200" b="1" spc="-14" dirty="0">
                <a:latin typeface="Arial Narrow"/>
                <a:cs typeface="Arial Narrow"/>
              </a:rPr>
              <a:t> </a:t>
            </a:r>
            <a:r>
              <a:rPr sz="1200" b="1" spc="4" dirty="0">
                <a:latin typeface="Arial Narrow"/>
                <a:cs typeface="Arial Narrow"/>
              </a:rPr>
              <a:t>9</a:t>
            </a:r>
            <a:r>
              <a:rPr sz="1200" b="1" spc="0" dirty="0">
                <a:latin typeface="Arial Narrow"/>
                <a:cs typeface="Arial Narrow"/>
              </a:rPr>
              <a:t>)</a:t>
            </a:r>
            <a:endParaRPr sz="1200" dirty="0">
              <a:latin typeface="Arial Narrow"/>
              <a:cs typeface="Arial Narrow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448122" y="5749118"/>
            <a:ext cx="992804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5"/>
              </a:lnSpc>
              <a:spcBef>
                <a:spcPts val="56"/>
              </a:spcBef>
            </a:pPr>
            <a:r>
              <a:rPr sz="1000" spc="-4" dirty="0">
                <a:latin typeface="Arial Narrow"/>
                <a:cs typeface="Arial Narrow"/>
              </a:rPr>
              <a:t>A</a:t>
            </a:r>
            <a:r>
              <a:rPr sz="1000" spc="4" dirty="0">
                <a:latin typeface="Arial Narrow"/>
                <a:cs typeface="Arial Narrow"/>
              </a:rPr>
              <a:t>T</a:t>
            </a:r>
            <a:r>
              <a:rPr sz="1000" spc="0" dirty="0">
                <a:latin typeface="Arial Narrow"/>
                <a:cs typeface="Arial Narrow"/>
              </a:rPr>
              <a:t>U</a:t>
            </a:r>
            <a:r>
              <a:rPr sz="1000" spc="-4" dirty="0">
                <a:latin typeface="Arial Narrow"/>
                <a:cs typeface="Arial Narrow"/>
              </a:rPr>
              <a:t>RA</a:t>
            </a:r>
            <a:r>
              <a:rPr sz="1000" spc="0" dirty="0">
                <a:latin typeface="Arial Narrow"/>
                <a:cs typeface="Arial Narrow"/>
              </a:rPr>
              <a:t>N/</a:t>
            </a:r>
            <a:r>
              <a:rPr sz="1000" spc="-4" dirty="0">
                <a:latin typeface="Arial Narrow"/>
                <a:cs typeface="Arial Narrow"/>
              </a:rPr>
              <a:t>P</a:t>
            </a:r>
            <a:r>
              <a:rPr sz="1000" spc="0" dirty="0">
                <a:latin typeface="Arial Narrow"/>
                <a:cs typeface="Arial Narrow"/>
              </a:rPr>
              <a:t>RO</a:t>
            </a:r>
            <a:r>
              <a:rPr sz="1000" spc="4" dirty="0">
                <a:latin typeface="Arial Narrow"/>
                <a:cs typeface="Arial Narrow"/>
              </a:rPr>
              <a:t>T</a:t>
            </a:r>
            <a:r>
              <a:rPr sz="1000" spc="-4" dirty="0">
                <a:latin typeface="Arial Narrow"/>
                <a:cs typeface="Arial Narrow"/>
              </a:rPr>
              <a:t>AP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9905365" y="3786124"/>
            <a:ext cx="563880" cy="2219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0" name="object 100"/>
          <p:cNvSpPr txBox="1"/>
          <p:nvPr/>
        </p:nvSpPr>
        <p:spPr>
          <a:xfrm>
            <a:off x="10469245" y="3786124"/>
            <a:ext cx="1115567" cy="2219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8" name="object 98"/>
          <p:cNvSpPr txBox="1"/>
          <p:nvPr/>
        </p:nvSpPr>
        <p:spPr>
          <a:xfrm>
            <a:off x="10024235" y="4008120"/>
            <a:ext cx="996697" cy="246887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190754">
              <a:lnSpc>
                <a:spcPct val="95621"/>
              </a:lnSpc>
              <a:spcBef>
                <a:spcPts val="405"/>
              </a:spcBef>
            </a:pPr>
            <a:r>
              <a:rPr sz="1000" spc="-4" dirty="0">
                <a:latin typeface="Arial Narrow"/>
                <a:cs typeface="Arial Narrow"/>
              </a:rPr>
              <a:t>AD</a:t>
            </a:r>
            <a:r>
              <a:rPr sz="1000" spc="0" dirty="0">
                <a:latin typeface="Arial Narrow"/>
                <a:cs typeface="Arial Narrow"/>
              </a:rPr>
              <a:t>MINI</a:t>
            </a:r>
            <a:r>
              <a:rPr sz="1000" spc="-4" dirty="0">
                <a:latin typeface="Arial Narrow"/>
                <a:cs typeface="Arial Narrow"/>
              </a:rPr>
              <a:t>S</a:t>
            </a:r>
            <a:r>
              <a:rPr sz="1000" spc="4" dirty="0">
                <a:latin typeface="Arial Narrow"/>
                <a:cs typeface="Arial Narrow"/>
              </a:rPr>
              <a:t>T</a:t>
            </a:r>
            <a:r>
              <a:rPr sz="1000" spc="-4" dirty="0">
                <a:latin typeface="Arial Narrow"/>
                <a:cs typeface="Arial Narrow"/>
              </a:rPr>
              <a:t>RAS</a:t>
            </a:r>
            <a:r>
              <a:rPr sz="1000" spc="0" dirty="0">
                <a:latin typeface="Arial Narrow"/>
                <a:cs typeface="Arial Narrow"/>
              </a:rPr>
              <a:t>I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1020933" y="4008120"/>
            <a:ext cx="190500" cy="246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6" name="object 96"/>
          <p:cNvSpPr txBox="1"/>
          <p:nvPr/>
        </p:nvSpPr>
        <p:spPr>
          <a:xfrm>
            <a:off x="10981290" y="4008120"/>
            <a:ext cx="1040257" cy="246887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331343">
              <a:lnSpc>
                <a:spcPct val="95621"/>
              </a:lnSpc>
              <a:spcBef>
                <a:spcPts val="405"/>
              </a:spcBef>
            </a:pPr>
            <a:r>
              <a:rPr lang="en-US" sz="1000" spc="4" dirty="0">
                <a:latin typeface="Arial Narrow"/>
                <a:cs typeface="Arial Narrow"/>
              </a:rPr>
              <a:t>KEUANGAN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774813" y="3780028"/>
            <a:ext cx="492251" cy="2035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4" name="object 94"/>
          <p:cNvSpPr txBox="1"/>
          <p:nvPr/>
        </p:nvSpPr>
        <p:spPr>
          <a:xfrm>
            <a:off x="8267065" y="3780028"/>
            <a:ext cx="1086738" cy="179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3" name="object 93"/>
          <p:cNvSpPr txBox="1"/>
          <p:nvPr/>
        </p:nvSpPr>
        <p:spPr>
          <a:xfrm>
            <a:off x="9353804" y="3780028"/>
            <a:ext cx="479932" cy="221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2" name="object 92"/>
          <p:cNvSpPr txBox="1"/>
          <p:nvPr/>
        </p:nvSpPr>
        <p:spPr>
          <a:xfrm>
            <a:off x="7641989" y="4039157"/>
            <a:ext cx="1018540" cy="292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1388" algn="ctr">
              <a:lnSpc>
                <a:spcPct val="95621"/>
              </a:lnSpc>
              <a:spcBef>
                <a:spcPts val="405"/>
              </a:spcBef>
            </a:pPr>
            <a:r>
              <a:rPr sz="1000" spc="-4" dirty="0">
                <a:latin typeface="Arial Narrow"/>
                <a:cs typeface="Arial Narrow"/>
              </a:rPr>
              <a:t>PE</a:t>
            </a:r>
            <a:r>
              <a:rPr sz="1000" spc="0" dirty="0">
                <a:latin typeface="Arial Narrow"/>
                <a:cs typeface="Arial Narrow"/>
              </a:rPr>
              <a:t>N</a:t>
            </a:r>
            <a:r>
              <a:rPr sz="1000" spc="-4" dirty="0">
                <a:latin typeface="Arial Narrow"/>
                <a:cs typeface="Arial Narrow"/>
              </a:rPr>
              <a:t>Y</a:t>
            </a:r>
            <a:r>
              <a:rPr sz="1000" spc="0" dirty="0">
                <a:latin typeface="Arial Narrow"/>
                <a:cs typeface="Arial Narrow"/>
              </a:rPr>
              <a:t>I</a:t>
            </a:r>
            <a:r>
              <a:rPr sz="1000" spc="-4" dirty="0">
                <a:latin typeface="Arial Narrow"/>
                <a:cs typeface="Arial Narrow"/>
              </a:rPr>
              <a:t>APA</a:t>
            </a:r>
            <a:r>
              <a:rPr lang="en-US" sz="1000" dirty="0">
                <a:latin typeface="Arial Narrow"/>
                <a:cs typeface="Arial Narrow"/>
              </a:rPr>
              <a:t>N POTENSI SDN</a:t>
            </a:r>
            <a:endParaRPr lang="en-US" sz="1000" spc="0" dirty="0">
              <a:latin typeface="Arial Narrow"/>
              <a:cs typeface="Arial Narrow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747125" y="4002024"/>
            <a:ext cx="114300" cy="554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0" name="object 90"/>
          <p:cNvSpPr txBox="1"/>
          <p:nvPr/>
        </p:nvSpPr>
        <p:spPr>
          <a:xfrm>
            <a:off x="8799260" y="4008933"/>
            <a:ext cx="972311" cy="4354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9953" algn="ctr">
              <a:lnSpc>
                <a:spcPct val="95621"/>
              </a:lnSpc>
              <a:spcBef>
                <a:spcPts val="405"/>
              </a:spcBef>
            </a:pPr>
            <a:r>
              <a:rPr sz="1000" spc="-4" dirty="0">
                <a:latin typeface="Arial Narrow"/>
                <a:cs typeface="Arial Narrow"/>
              </a:rPr>
              <a:t>PE</a:t>
            </a:r>
            <a:r>
              <a:rPr sz="1000" spc="0" dirty="0">
                <a:latin typeface="Arial Narrow"/>
                <a:cs typeface="Arial Narrow"/>
              </a:rPr>
              <a:t>N</a:t>
            </a:r>
            <a:r>
              <a:rPr sz="1000" spc="-4" dirty="0">
                <a:latin typeface="Arial Narrow"/>
                <a:cs typeface="Arial Narrow"/>
              </a:rPr>
              <a:t>Y</a:t>
            </a:r>
            <a:r>
              <a:rPr sz="1000" spc="0" dirty="0">
                <a:latin typeface="Arial Narrow"/>
                <a:cs typeface="Arial Narrow"/>
              </a:rPr>
              <a:t>I</a:t>
            </a:r>
            <a:r>
              <a:rPr sz="1000" spc="-4" dirty="0">
                <a:latin typeface="Arial Narrow"/>
                <a:cs typeface="Arial Narrow"/>
              </a:rPr>
              <a:t>APA</a:t>
            </a:r>
            <a:r>
              <a:rPr sz="1000" spc="0" dirty="0">
                <a:latin typeface="Arial Narrow"/>
                <a:cs typeface="Arial Narrow"/>
              </a:rPr>
              <a:t>N</a:t>
            </a:r>
            <a:r>
              <a:rPr sz="1000" spc="-1" dirty="0">
                <a:latin typeface="Arial Narrow"/>
                <a:cs typeface="Arial Narrow"/>
              </a:rPr>
              <a:t> </a:t>
            </a:r>
            <a:r>
              <a:rPr sz="1000" spc="0" dirty="0">
                <a:latin typeface="Arial Narrow"/>
                <a:cs typeface="Arial Narrow"/>
              </a:rPr>
              <a:t>&amp;</a:t>
            </a:r>
            <a:r>
              <a:rPr lang="en-US" sz="1000" spc="0" dirty="0">
                <a:latin typeface="Arial Narrow"/>
                <a:cs typeface="Arial Narrow"/>
              </a:rPr>
              <a:t> PENGGUNAAN ALKES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033905" y="644651"/>
            <a:ext cx="2415540" cy="1324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5" name="object 85"/>
          <p:cNvSpPr txBox="1"/>
          <p:nvPr/>
        </p:nvSpPr>
        <p:spPr>
          <a:xfrm>
            <a:off x="9961220" y="644650"/>
            <a:ext cx="2078735" cy="554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4" name="object 84"/>
          <p:cNvSpPr txBox="1"/>
          <p:nvPr/>
        </p:nvSpPr>
        <p:spPr>
          <a:xfrm>
            <a:off x="7697089" y="676127"/>
            <a:ext cx="2226564" cy="5573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2729" algn="ctr">
              <a:lnSpc>
                <a:spcPct val="95621"/>
              </a:lnSpc>
              <a:spcBef>
                <a:spcPts val="85"/>
              </a:spcBef>
            </a:pPr>
            <a:r>
              <a:rPr lang="en-US" sz="1000" spc="0" dirty="0">
                <a:latin typeface="Arial Narrow"/>
                <a:cs typeface="Arial Narrow"/>
              </a:rPr>
              <a:t>KETUA : KEPALA DAERAH</a:t>
            </a:r>
          </a:p>
          <a:p>
            <a:pPr marL="252729" algn="ctr">
              <a:lnSpc>
                <a:spcPct val="95621"/>
              </a:lnSpc>
              <a:spcBef>
                <a:spcPts val="85"/>
              </a:spcBef>
            </a:pPr>
            <a:r>
              <a:rPr lang="en-US" sz="1000" dirty="0">
                <a:latin typeface="Arial Narrow"/>
                <a:cs typeface="Arial Narrow"/>
              </a:rPr>
              <a:t>WAKIL : KOMANDAN SATUAN KEWILAYAHAN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666865" y="1199388"/>
            <a:ext cx="2144267" cy="769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6" name="object 76"/>
          <p:cNvSpPr txBox="1"/>
          <p:nvPr/>
        </p:nvSpPr>
        <p:spPr>
          <a:xfrm>
            <a:off x="8811133" y="2289048"/>
            <a:ext cx="1930908" cy="1996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5" name="object 75"/>
          <p:cNvSpPr txBox="1"/>
          <p:nvPr/>
        </p:nvSpPr>
        <p:spPr>
          <a:xfrm>
            <a:off x="9303057" y="2368573"/>
            <a:ext cx="1548383" cy="400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5020">
              <a:lnSpc>
                <a:spcPct val="95621"/>
              </a:lnSpc>
              <a:spcBef>
                <a:spcPts val="400"/>
              </a:spcBef>
            </a:pPr>
            <a:r>
              <a:rPr lang="en-US" sz="1000" spc="4" dirty="0">
                <a:latin typeface="Arial Narrow"/>
                <a:cs typeface="Arial Narrow"/>
              </a:rPr>
              <a:t>PERENCANAAN, DATA, PAKAR DAN ANALISIS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523365" y="2978404"/>
            <a:ext cx="3208020" cy="221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9" name="object 69"/>
          <p:cNvSpPr txBox="1"/>
          <p:nvPr/>
        </p:nvSpPr>
        <p:spPr>
          <a:xfrm>
            <a:off x="4731385" y="2978404"/>
            <a:ext cx="4079747" cy="221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8" name="object 68"/>
          <p:cNvSpPr txBox="1"/>
          <p:nvPr/>
        </p:nvSpPr>
        <p:spPr>
          <a:xfrm>
            <a:off x="8811133" y="2978404"/>
            <a:ext cx="2505710" cy="221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7" name="object 67"/>
          <p:cNvSpPr txBox="1"/>
          <p:nvPr/>
        </p:nvSpPr>
        <p:spPr>
          <a:xfrm>
            <a:off x="11117199" y="2978404"/>
            <a:ext cx="685546" cy="221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6" name="object 66"/>
          <p:cNvSpPr txBox="1"/>
          <p:nvPr/>
        </p:nvSpPr>
        <p:spPr>
          <a:xfrm>
            <a:off x="1523365" y="3200400"/>
            <a:ext cx="2642616" cy="246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5" name="object 65"/>
          <p:cNvSpPr txBox="1"/>
          <p:nvPr/>
        </p:nvSpPr>
        <p:spPr>
          <a:xfrm>
            <a:off x="4165981" y="3255480"/>
            <a:ext cx="1117092" cy="246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7393" marR="426762" algn="ctr">
              <a:lnSpc>
                <a:spcPct val="95621"/>
              </a:lnSpc>
              <a:spcBef>
                <a:spcPts val="400"/>
              </a:spcBef>
            </a:pPr>
            <a:r>
              <a:rPr sz="1000" spc="0" dirty="0">
                <a:latin typeface="Arial Narrow"/>
                <a:cs typeface="Arial Narrow"/>
              </a:rPr>
              <a:t>O</a:t>
            </a:r>
            <a:r>
              <a:rPr sz="1000" spc="-4" dirty="0">
                <a:latin typeface="Arial Narrow"/>
                <a:cs typeface="Arial Narrow"/>
              </a:rPr>
              <a:t>P</a:t>
            </a:r>
            <a:r>
              <a:rPr sz="1000" spc="0" dirty="0">
                <a:latin typeface="Arial Narrow"/>
                <a:cs typeface="Arial Narrow"/>
              </a:rPr>
              <a:t>S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283073" y="3200400"/>
            <a:ext cx="2970276" cy="246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3" name="object 63"/>
          <p:cNvSpPr txBox="1"/>
          <p:nvPr/>
        </p:nvSpPr>
        <p:spPr>
          <a:xfrm>
            <a:off x="8253349" y="3258313"/>
            <a:ext cx="1115568" cy="246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5234" marR="426822" algn="ctr">
              <a:lnSpc>
                <a:spcPct val="95621"/>
              </a:lnSpc>
              <a:spcBef>
                <a:spcPts val="400"/>
              </a:spcBef>
            </a:pPr>
            <a:r>
              <a:rPr sz="1000" spc="0" dirty="0">
                <a:latin typeface="Arial Narrow"/>
                <a:cs typeface="Arial Narrow"/>
              </a:rPr>
              <a:t>LOG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136290" y="3205537"/>
            <a:ext cx="1730730" cy="246887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100330">
              <a:lnSpc>
                <a:spcPct val="95621"/>
              </a:lnSpc>
              <a:spcBef>
                <a:spcPts val="400"/>
              </a:spcBef>
            </a:pPr>
            <a:r>
              <a:rPr lang="en-US" sz="1000" spc="-4" dirty="0">
                <a:latin typeface="Arial Narrow"/>
                <a:cs typeface="Arial Narrow"/>
              </a:rPr>
              <a:t>ADMINISTRASI DAN KEUANGAN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1668633" y="3200400"/>
            <a:ext cx="134112" cy="246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9" name="object 59"/>
          <p:cNvSpPr txBox="1"/>
          <p:nvPr/>
        </p:nvSpPr>
        <p:spPr>
          <a:xfrm>
            <a:off x="1523365" y="3447288"/>
            <a:ext cx="3200400" cy="332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7" name="object 57"/>
          <p:cNvSpPr txBox="1"/>
          <p:nvPr/>
        </p:nvSpPr>
        <p:spPr>
          <a:xfrm>
            <a:off x="1523365" y="3780028"/>
            <a:ext cx="1002791" cy="221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6" name="object 56"/>
          <p:cNvSpPr txBox="1"/>
          <p:nvPr/>
        </p:nvSpPr>
        <p:spPr>
          <a:xfrm>
            <a:off x="2526157" y="3780028"/>
            <a:ext cx="2197608" cy="221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5" name="object 55"/>
          <p:cNvSpPr txBox="1"/>
          <p:nvPr/>
        </p:nvSpPr>
        <p:spPr>
          <a:xfrm>
            <a:off x="4723765" y="3780028"/>
            <a:ext cx="2218182" cy="221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4" name="object 54"/>
          <p:cNvSpPr txBox="1"/>
          <p:nvPr/>
        </p:nvSpPr>
        <p:spPr>
          <a:xfrm>
            <a:off x="6941947" y="3780028"/>
            <a:ext cx="5060442" cy="221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3" name="object 53"/>
          <p:cNvSpPr txBox="1"/>
          <p:nvPr/>
        </p:nvSpPr>
        <p:spPr>
          <a:xfrm>
            <a:off x="1523365" y="4002024"/>
            <a:ext cx="437388" cy="246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2" name="object 52"/>
          <p:cNvSpPr txBox="1"/>
          <p:nvPr/>
        </p:nvSpPr>
        <p:spPr>
          <a:xfrm>
            <a:off x="1960753" y="4057243"/>
            <a:ext cx="1117092" cy="246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6596">
              <a:lnSpc>
                <a:spcPct val="95621"/>
              </a:lnSpc>
              <a:spcBef>
                <a:spcPts val="405"/>
              </a:spcBef>
            </a:pPr>
            <a:r>
              <a:rPr sz="1000" spc="-4" dirty="0">
                <a:latin typeface="Arial Narrow"/>
                <a:cs typeface="Arial Narrow"/>
              </a:rPr>
              <a:t>PE</a:t>
            </a:r>
            <a:r>
              <a:rPr sz="1000" spc="0" dirty="0">
                <a:latin typeface="Arial Narrow"/>
                <a:cs typeface="Arial Narrow"/>
              </a:rPr>
              <a:t>N</a:t>
            </a:r>
            <a:r>
              <a:rPr sz="1000" spc="-4" dirty="0">
                <a:latin typeface="Arial Narrow"/>
                <a:cs typeface="Arial Narrow"/>
              </a:rPr>
              <a:t>CE</a:t>
            </a:r>
            <a:r>
              <a:rPr sz="1000" spc="0" dirty="0">
                <a:latin typeface="Arial Narrow"/>
                <a:cs typeface="Arial Narrow"/>
              </a:rPr>
              <a:t>G</a:t>
            </a:r>
            <a:r>
              <a:rPr sz="1000" spc="-4" dirty="0">
                <a:latin typeface="Arial Narrow"/>
                <a:cs typeface="Arial Narrow"/>
              </a:rPr>
              <a:t>A</a:t>
            </a:r>
            <a:r>
              <a:rPr sz="1000" spc="0" dirty="0">
                <a:latin typeface="Arial Narrow"/>
                <a:cs typeface="Arial Narrow"/>
              </a:rPr>
              <a:t>H</a:t>
            </a:r>
            <a:r>
              <a:rPr sz="1000" spc="-4" dirty="0">
                <a:latin typeface="Arial Narrow"/>
                <a:cs typeface="Arial Narrow"/>
              </a:rPr>
              <a:t>A</a:t>
            </a:r>
            <a:r>
              <a:rPr sz="1000" spc="0" dirty="0">
                <a:latin typeface="Arial Narrow"/>
                <a:cs typeface="Arial Narrow"/>
              </a:rPr>
              <a:t>N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077845" y="4002024"/>
            <a:ext cx="1089660" cy="246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0" name="object 50"/>
          <p:cNvSpPr txBox="1"/>
          <p:nvPr/>
        </p:nvSpPr>
        <p:spPr>
          <a:xfrm>
            <a:off x="4167505" y="4058235"/>
            <a:ext cx="1117092" cy="246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6595">
              <a:lnSpc>
                <a:spcPct val="95621"/>
              </a:lnSpc>
              <a:spcBef>
                <a:spcPts val="405"/>
              </a:spcBef>
            </a:pPr>
            <a:r>
              <a:rPr sz="1000" spc="-4" dirty="0">
                <a:latin typeface="Arial Narrow"/>
                <a:cs typeface="Arial Narrow"/>
              </a:rPr>
              <a:t>PE</a:t>
            </a:r>
            <a:r>
              <a:rPr sz="1000" spc="0" dirty="0">
                <a:latin typeface="Arial Narrow"/>
                <a:cs typeface="Arial Narrow"/>
              </a:rPr>
              <a:t>N</a:t>
            </a:r>
            <a:r>
              <a:rPr sz="1000" spc="-4" dirty="0">
                <a:latin typeface="Arial Narrow"/>
                <a:cs typeface="Arial Narrow"/>
              </a:rPr>
              <a:t>A</a:t>
            </a:r>
            <a:r>
              <a:rPr sz="1000" spc="0" dirty="0">
                <a:latin typeface="Arial Narrow"/>
                <a:cs typeface="Arial Narrow"/>
              </a:rPr>
              <a:t>NG</a:t>
            </a:r>
            <a:r>
              <a:rPr sz="1000" spc="-4" dirty="0">
                <a:latin typeface="Arial Narrow"/>
                <a:cs typeface="Arial Narrow"/>
              </a:rPr>
              <a:t>A</a:t>
            </a:r>
            <a:r>
              <a:rPr sz="1000" spc="0" dirty="0">
                <a:latin typeface="Arial Narrow"/>
                <a:cs typeface="Arial Narrow"/>
              </a:rPr>
              <a:t>N</a:t>
            </a:r>
            <a:r>
              <a:rPr sz="1000" spc="-4" dirty="0">
                <a:latin typeface="Arial Narrow"/>
                <a:cs typeface="Arial Narrow"/>
              </a:rPr>
              <a:t>A</a:t>
            </a:r>
            <a:r>
              <a:rPr sz="1000" spc="0" dirty="0">
                <a:latin typeface="Arial Narrow"/>
                <a:cs typeface="Arial Narrow"/>
              </a:rPr>
              <a:t>N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284597" y="4002024"/>
            <a:ext cx="1092707" cy="246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6" name="object 46"/>
          <p:cNvSpPr txBox="1"/>
          <p:nvPr/>
        </p:nvSpPr>
        <p:spPr>
          <a:xfrm>
            <a:off x="1523365" y="4248912"/>
            <a:ext cx="996696" cy="3756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1523365" y="4624578"/>
            <a:ext cx="455675" cy="223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1979041" y="4624578"/>
            <a:ext cx="541020" cy="223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2520061" y="4624578"/>
            <a:ext cx="588518" cy="223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9" name="object 39"/>
          <p:cNvSpPr txBox="1"/>
          <p:nvPr/>
        </p:nvSpPr>
        <p:spPr>
          <a:xfrm>
            <a:off x="3108579" y="4624578"/>
            <a:ext cx="1093978" cy="223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4202557" y="4624578"/>
            <a:ext cx="1023238" cy="223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5225796" y="4624578"/>
            <a:ext cx="1087501" cy="223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6935089" y="4624578"/>
            <a:ext cx="560451" cy="223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32" name="object 32"/>
          <p:cNvSpPr txBox="1"/>
          <p:nvPr/>
        </p:nvSpPr>
        <p:spPr>
          <a:xfrm>
            <a:off x="2422525" y="4847844"/>
            <a:ext cx="97536" cy="4023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2520061" y="4847844"/>
            <a:ext cx="132587" cy="4023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2652649" y="4847844"/>
            <a:ext cx="899160" cy="4023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6201" marR="92244" indent="-233171">
              <a:lnSpc>
                <a:spcPct val="100020"/>
              </a:lnSpc>
              <a:spcBef>
                <a:spcPts val="420"/>
              </a:spcBef>
            </a:pPr>
            <a:endParaRPr sz="1000" dirty="0">
              <a:latin typeface="Arial Narrow"/>
              <a:cs typeface="Arial Narro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51809" y="4847844"/>
            <a:ext cx="193547" cy="4023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3745357" y="4847844"/>
            <a:ext cx="900683" cy="495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4264" marR="142742" indent="-1996" algn="ctr">
              <a:lnSpc>
                <a:spcPct val="100115"/>
              </a:lnSpc>
              <a:spcBef>
                <a:spcPts val="420"/>
              </a:spcBef>
            </a:pPr>
            <a:r>
              <a:rPr sz="1000" spc="-4" dirty="0">
                <a:latin typeface="Arial Narrow"/>
                <a:cs typeface="Arial Narrow"/>
              </a:rPr>
              <a:t>KE</a:t>
            </a:r>
            <a:r>
              <a:rPr sz="1000" spc="0" dirty="0">
                <a:latin typeface="Arial Narrow"/>
                <a:cs typeface="Arial Narrow"/>
              </a:rPr>
              <a:t>GI</a:t>
            </a:r>
            <a:r>
              <a:rPr sz="1000" spc="-4" dirty="0">
                <a:latin typeface="Arial Narrow"/>
                <a:cs typeface="Arial Narrow"/>
              </a:rPr>
              <a:t>A</a:t>
            </a:r>
            <a:r>
              <a:rPr sz="1000" spc="4" dirty="0">
                <a:latin typeface="Arial Narrow"/>
                <a:cs typeface="Arial Narrow"/>
              </a:rPr>
              <a:t>T</a:t>
            </a:r>
            <a:r>
              <a:rPr sz="1000" spc="-4" dirty="0">
                <a:latin typeface="Arial Narrow"/>
                <a:cs typeface="Arial Narrow"/>
              </a:rPr>
              <a:t>A</a:t>
            </a:r>
            <a:r>
              <a:rPr sz="1000" spc="0" dirty="0">
                <a:latin typeface="Arial Narrow"/>
                <a:cs typeface="Arial Narrow"/>
              </a:rPr>
              <a:t>N I</a:t>
            </a:r>
            <a:r>
              <a:rPr sz="1000" spc="-4" dirty="0">
                <a:latin typeface="Arial Narrow"/>
                <a:cs typeface="Arial Narrow"/>
              </a:rPr>
              <a:t>S</a:t>
            </a:r>
            <a:r>
              <a:rPr sz="1000" spc="0" dirty="0">
                <a:latin typeface="Arial Narrow"/>
                <a:cs typeface="Arial Narrow"/>
              </a:rPr>
              <a:t>OLA</a:t>
            </a:r>
            <a:r>
              <a:rPr sz="1000" spc="-4" dirty="0">
                <a:latin typeface="Arial Narrow"/>
                <a:cs typeface="Arial Narrow"/>
              </a:rPr>
              <a:t>S</a:t>
            </a:r>
            <a:r>
              <a:rPr sz="1000" spc="0" dirty="0">
                <a:latin typeface="Arial Narrow"/>
                <a:cs typeface="Arial Narrow"/>
              </a:rPr>
              <a:t>I</a:t>
            </a:r>
            <a:r>
              <a:rPr sz="1000" spc="-21" dirty="0">
                <a:latin typeface="Arial Narrow"/>
                <a:cs typeface="Arial Narrow"/>
              </a:rPr>
              <a:t> </a:t>
            </a:r>
            <a:r>
              <a:rPr sz="1000" spc="0" dirty="0">
                <a:latin typeface="Arial Narrow"/>
                <a:cs typeface="Arial Narrow"/>
              </a:rPr>
              <a:t>&amp; </a:t>
            </a:r>
            <a:r>
              <a:rPr sz="1000" spc="-4" dirty="0">
                <a:latin typeface="Arial Narrow"/>
                <a:cs typeface="Arial Narrow"/>
              </a:rPr>
              <a:t>KA</a:t>
            </a:r>
            <a:r>
              <a:rPr sz="1000" spc="0" dirty="0">
                <a:latin typeface="Arial Narrow"/>
                <a:cs typeface="Arial Narrow"/>
              </a:rPr>
              <a:t>R</a:t>
            </a:r>
            <a:r>
              <a:rPr sz="1000" spc="-4" dirty="0">
                <a:latin typeface="Arial Narrow"/>
                <a:cs typeface="Arial Narrow"/>
              </a:rPr>
              <a:t>A</a:t>
            </a:r>
            <a:r>
              <a:rPr sz="1000" spc="0" dirty="0">
                <a:latin typeface="Arial Narrow"/>
                <a:cs typeface="Arial Narrow"/>
              </a:rPr>
              <a:t>NTINA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46041" y="4847844"/>
            <a:ext cx="123444" cy="396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4769485" y="4930967"/>
            <a:ext cx="899160" cy="472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623" marR="166448" indent="-97536">
              <a:lnSpc>
                <a:spcPct val="100020"/>
              </a:lnSpc>
              <a:spcBef>
                <a:spcPts val="420"/>
              </a:spcBef>
            </a:pPr>
            <a:r>
              <a:rPr sz="1000" spc="4" dirty="0">
                <a:latin typeface="Arial Narrow"/>
                <a:cs typeface="Arial Narrow"/>
              </a:rPr>
              <a:t>T</a:t>
            </a:r>
            <a:r>
              <a:rPr sz="1000" spc="0" dirty="0">
                <a:latin typeface="Arial Narrow"/>
                <a:cs typeface="Arial Narrow"/>
              </a:rPr>
              <a:t>IND</a:t>
            </a:r>
            <a:r>
              <a:rPr sz="1000" spc="-4" dirty="0">
                <a:latin typeface="Arial Narrow"/>
                <a:cs typeface="Arial Narrow"/>
              </a:rPr>
              <a:t>AKA</a:t>
            </a:r>
            <a:r>
              <a:rPr sz="1000" spc="0" dirty="0">
                <a:latin typeface="Arial Narrow"/>
                <a:cs typeface="Arial Narrow"/>
              </a:rPr>
              <a:t>N </a:t>
            </a:r>
            <a:r>
              <a:rPr sz="1000" spc="4" dirty="0">
                <a:latin typeface="Arial Narrow"/>
                <a:cs typeface="Arial Narrow"/>
              </a:rPr>
              <a:t>M</a:t>
            </a:r>
            <a:r>
              <a:rPr sz="1000" spc="-4" dirty="0">
                <a:latin typeface="Arial Narrow"/>
                <a:cs typeface="Arial Narrow"/>
              </a:rPr>
              <a:t>E</a:t>
            </a:r>
            <a:r>
              <a:rPr sz="1000" spc="0" dirty="0">
                <a:latin typeface="Arial Narrow"/>
                <a:cs typeface="Arial Narrow"/>
              </a:rPr>
              <a:t>DIS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68645" y="4847844"/>
            <a:ext cx="99059" cy="242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5767705" y="4912496"/>
            <a:ext cx="1078991" cy="242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6558">
              <a:lnSpc>
                <a:spcPct val="95621"/>
              </a:lnSpc>
              <a:spcBef>
                <a:spcPts val="370"/>
              </a:spcBef>
            </a:pPr>
            <a:r>
              <a:rPr sz="1000" spc="-4" dirty="0">
                <a:latin typeface="Arial Narrow"/>
                <a:cs typeface="Arial Narrow"/>
              </a:rPr>
              <a:t>SURVE</a:t>
            </a:r>
            <a:r>
              <a:rPr sz="1000" spc="0" dirty="0">
                <a:latin typeface="Arial Narrow"/>
                <a:cs typeface="Arial Narrow"/>
              </a:rPr>
              <a:t>ILL</a:t>
            </a:r>
            <a:r>
              <a:rPr sz="1000" spc="-4" dirty="0">
                <a:latin typeface="Arial Narrow"/>
                <a:cs typeface="Arial Narrow"/>
              </a:rPr>
              <a:t>ANC</a:t>
            </a:r>
            <a:r>
              <a:rPr sz="1000" spc="0" dirty="0">
                <a:latin typeface="Arial Narrow"/>
                <a:cs typeface="Arial Narrow"/>
              </a:rPr>
              <a:t>E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46696" y="4847844"/>
            <a:ext cx="88392" cy="242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6935089" y="4847844"/>
            <a:ext cx="105156" cy="396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5668645" y="5090160"/>
            <a:ext cx="1266443" cy="1539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2520061" y="5250180"/>
            <a:ext cx="582167" cy="1539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3102229" y="5250180"/>
            <a:ext cx="643128" cy="1539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1523365" y="5404104"/>
            <a:ext cx="545591" cy="377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2033905" y="5412486"/>
            <a:ext cx="900683" cy="377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481">
              <a:lnSpc>
                <a:spcPct val="95621"/>
              </a:lnSpc>
              <a:spcBef>
                <a:spcPts val="225"/>
              </a:spcBef>
            </a:pPr>
            <a:r>
              <a:rPr lang="en-US" sz="1000" spc="-4" dirty="0">
                <a:latin typeface="Arial Narrow"/>
                <a:cs typeface="Arial Narrow"/>
              </a:rPr>
              <a:t>SOSIALISASI </a:t>
            </a:r>
          </a:p>
          <a:p>
            <a:pPr marL="173481">
              <a:lnSpc>
                <a:spcPct val="95621"/>
              </a:lnSpc>
              <a:spcBef>
                <a:spcPts val="225"/>
              </a:spcBef>
            </a:pPr>
            <a:r>
              <a:rPr lang="en-US" sz="1000" spc="-4" dirty="0">
                <a:latin typeface="Arial Narrow"/>
                <a:cs typeface="Arial Narrow"/>
              </a:rPr>
              <a:t>EDUKASI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69640" y="5404104"/>
            <a:ext cx="132587" cy="377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1523365" y="5782056"/>
            <a:ext cx="1578863" cy="2392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523365" y="6021324"/>
            <a:ext cx="804672" cy="708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273445" y="6073140"/>
            <a:ext cx="1548384" cy="708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93" algn="ctr">
              <a:lnSpc>
                <a:spcPct val="95621"/>
              </a:lnSpc>
              <a:spcBef>
                <a:spcPts val="405"/>
              </a:spcBef>
            </a:pPr>
            <a:r>
              <a:rPr sz="1000" spc="0" dirty="0">
                <a:latin typeface="Arial Narrow"/>
                <a:cs typeface="Arial Narrow"/>
              </a:rPr>
              <a:t>-</a:t>
            </a:r>
            <a:r>
              <a:rPr sz="1000" spc="2" dirty="0">
                <a:latin typeface="Arial Narrow"/>
                <a:cs typeface="Arial Narrow"/>
              </a:rPr>
              <a:t> </a:t>
            </a:r>
            <a:r>
              <a:rPr sz="1000" spc="0" dirty="0">
                <a:latin typeface="Arial Narrow"/>
                <a:cs typeface="Arial Narrow"/>
              </a:rPr>
              <a:t>R</a:t>
            </a:r>
            <a:r>
              <a:rPr sz="1000" spc="-4" dirty="0">
                <a:latin typeface="Arial Narrow"/>
                <a:cs typeface="Arial Narrow"/>
              </a:rPr>
              <a:t>E</a:t>
            </a:r>
            <a:r>
              <a:rPr sz="1000" spc="0" dirty="0">
                <a:latin typeface="Arial Narrow"/>
                <a:cs typeface="Arial Narrow"/>
              </a:rPr>
              <a:t>N</a:t>
            </a:r>
            <a:r>
              <a:rPr sz="1000" spc="-4" dirty="0">
                <a:latin typeface="Arial Narrow"/>
                <a:cs typeface="Arial Narrow"/>
              </a:rPr>
              <a:t>K</a:t>
            </a:r>
            <a:r>
              <a:rPr sz="1000" spc="0" dirty="0">
                <a:latin typeface="Arial Narrow"/>
                <a:cs typeface="Arial Narrow"/>
              </a:rPr>
              <a:t>ON</a:t>
            </a:r>
            <a:endParaRPr sz="1000" dirty="0">
              <a:latin typeface="Arial Narrow"/>
              <a:cs typeface="Arial Narrow"/>
            </a:endParaRPr>
          </a:p>
          <a:p>
            <a:pPr marL="91693" algn="ctr">
              <a:lnSpc>
                <a:spcPct val="95621"/>
              </a:lnSpc>
              <a:spcBef>
                <a:spcPts val="50"/>
              </a:spcBef>
            </a:pPr>
            <a:r>
              <a:rPr sz="1000" spc="0" dirty="0">
                <a:latin typeface="Arial Narrow"/>
                <a:cs typeface="Arial Narrow"/>
              </a:rPr>
              <a:t>-</a:t>
            </a:r>
            <a:r>
              <a:rPr sz="1000" spc="2" dirty="0">
                <a:latin typeface="Arial Narrow"/>
                <a:cs typeface="Arial Narrow"/>
              </a:rPr>
              <a:t> </a:t>
            </a:r>
            <a:r>
              <a:rPr sz="1000" spc="-4" dirty="0">
                <a:latin typeface="Arial Narrow"/>
                <a:cs typeface="Arial Narrow"/>
              </a:rPr>
              <a:t>S</a:t>
            </a:r>
            <a:r>
              <a:rPr sz="1000" spc="0" dirty="0">
                <a:latin typeface="Arial Narrow"/>
                <a:cs typeface="Arial Narrow"/>
              </a:rPr>
              <a:t>U</a:t>
            </a:r>
            <a:r>
              <a:rPr sz="1000" spc="-4" dirty="0">
                <a:latin typeface="Arial Narrow"/>
                <a:cs typeface="Arial Narrow"/>
              </a:rPr>
              <a:t>RVE</a:t>
            </a:r>
            <a:r>
              <a:rPr sz="1000" spc="0" dirty="0">
                <a:latin typeface="Arial Narrow"/>
                <a:cs typeface="Arial Narrow"/>
              </a:rPr>
              <a:t>IL</a:t>
            </a:r>
            <a:r>
              <a:rPr sz="1000" spc="4" dirty="0">
                <a:latin typeface="Arial Narrow"/>
                <a:cs typeface="Arial Narrow"/>
              </a:rPr>
              <a:t>L</a:t>
            </a:r>
            <a:r>
              <a:rPr sz="1000" spc="-4" dirty="0">
                <a:latin typeface="Arial Narrow"/>
                <a:cs typeface="Arial Narrow"/>
              </a:rPr>
              <a:t>A</a:t>
            </a:r>
            <a:r>
              <a:rPr sz="1000" spc="0" dirty="0">
                <a:latin typeface="Arial Narrow"/>
                <a:cs typeface="Arial Narrow"/>
              </a:rPr>
              <a:t>N</a:t>
            </a:r>
            <a:r>
              <a:rPr sz="1000" spc="-4" dirty="0">
                <a:latin typeface="Arial Narrow"/>
                <a:cs typeface="Arial Narrow"/>
              </a:rPr>
              <a:t>C</a:t>
            </a:r>
            <a:r>
              <a:rPr sz="1000" spc="0" dirty="0">
                <a:latin typeface="Arial Narrow"/>
                <a:cs typeface="Arial Narrow"/>
              </a:rPr>
              <a:t>E</a:t>
            </a:r>
            <a:endParaRPr sz="1000" dirty="0">
              <a:latin typeface="Arial Narrow"/>
              <a:cs typeface="Arial Narrow"/>
            </a:endParaRPr>
          </a:p>
          <a:p>
            <a:pPr marL="91693" algn="ctr">
              <a:lnSpc>
                <a:spcPct val="95621"/>
              </a:lnSpc>
              <a:spcBef>
                <a:spcPts val="50"/>
              </a:spcBef>
            </a:pPr>
            <a:r>
              <a:rPr sz="1000" spc="0" dirty="0">
                <a:latin typeface="Arial Narrow"/>
                <a:cs typeface="Arial Narrow"/>
              </a:rPr>
              <a:t>-</a:t>
            </a:r>
            <a:r>
              <a:rPr sz="1000" spc="2" dirty="0">
                <a:latin typeface="Arial Narrow"/>
                <a:cs typeface="Arial Narrow"/>
              </a:rPr>
              <a:t> </a:t>
            </a:r>
            <a:r>
              <a:rPr sz="1000" spc="-4" dirty="0">
                <a:latin typeface="Arial Narrow"/>
                <a:cs typeface="Arial Narrow"/>
              </a:rPr>
              <a:t>ASSESS</a:t>
            </a:r>
            <a:r>
              <a:rPr sz="1000" spc="14" dirty="0">
                <a:latin typeface="Arial Narrow"/>
                <a:cs typeface="Arial Narrow"/>
              </a:rPr>
              <a:t>M</a:t>
            </a:r>
            <a:r>
              <a:rPr sz="1000" spc="-4" dirty="0">
                <a:latin typeface="Arial Narrow"/>
                <a:cs typeface="Arial Narrow"/>
              </a:rPr>
              <a:t>E</a:t>
            </a:r>
            <a:r>
              <a:rPr sz="1000" spc="0" dirty="0">
                <a:latin typeface="Arial Narrow"/>
                <a:cs typeface="Arial Narrow"/>
              </a:rPr>
              <a:t>NT</a:t>
            </a:r>
            <a:r>
              <a:rPr sz="1000" spc="-5" dirty="0">
                <a:latin typeface="Arial Narrow"/>
                <a:cs typeface="Arial Narrow"/>
              </a:rPr>
              <a:t> </a:t>
            </a:r>
            <a:r>
              <a:rPr sz="1000" spc="0" dirty="0">
                <a:latin typeface="Arial Narrow"/>
                <a:cs typeface="Arial Narrow"/>
              </a:rPr>
              <a:t>&amp; R</a:t>
            </a:r>
            <a:r>
              <a:rPr sz="1000" spc="-4" dirty="0">
                <a:latin typeface="Arial Narrow"/>
                <a:cs typeface="Arial Narrow"/>
              </a:rPr>
              <a:t>EP</a:t>
            </a:r>
            <a:r>
              <a:rPr sz="1000" spc="0" dirty="0">
                <a:latin typeface="Arial Narrow"/>
                <a:cs typeface="Arial Narrow"/>
              </a:rPr>
              <a:t>ORT</a:t>
            </a:r>
            <a:endParaRPr sz="1000" dirty="0">
              <a:latin typeface="Arial Narrow"/>
              <a:cs typeface="Arial Narrow"/>
            </a:endParaRPr>
          </a:p>
          <a:p>
            <a:pPr marL="91693" algn="ctr">
              <a:lnSpc>
                <a:spcPct val="95621"/>
              </a:lnSpc>
              <a:spcBef>
                <a:spcPts val="50"/>
              </a:spcBef>
            </a:pPr>
            <a:r>
              <a:rPr sz="1000" spc="0" dirty="0">
                <a:latin typeface="Arial Narrow"/>
                <a:cs typeface="Arial Narrow"/>
              </a:rPr>
              <a:t>-</a:t>
            </a:r>
            <a:r>
              <a:rPr sz="1000" spc="2" dirty="0">
                <a:latin typeface="Arial Narrow"/>
                <a:cs typeface="Arial Narrow"/>
              </a:rPr>
              <a:t> </a:t>
            </a:r>
            <a:r>
              <a:rPr sz="1000" spc="0" dirty="0">
                <a:latin typeface="Arial Narrow"/>
                <a:cs typeface="Arial Narrow"/>
              </a:rPr>
              <a:t>O</a:t>
            </a:r>
            <a:r>
              <a:rPr sz="1000" spc="-4" dirty="0">
                <a:latin typeface="Arial Narrow"/>
                <a:cs typeface="Arial Narrow"/>
              </a:rPr>
              <a:t>BSE</a:t>
            </a:r>
            <a:r>
              <a:rPr sz="1000" spc="0" dirty="0">
                <a:latin typeface="Arial Narrow"/>
                <a:cs typeface="Arial Narrow"/>
              </a:rPr>
              <a:t>R</a:t>
            </a:r>
            <a:r>
              <a:rPr sz="1000" spc="-4" dirty="0">
                <a:latin typeface="Arial Narrow"/>
                <a:cs typeface="Arial Narrow"/>
              </a:rPr>
              <a:t>VAS</a:t>
            </a:r>
            <a:r>
              <a:rPr sz="1000" spc="0" dirty="0">
                <a:latin typeface="Arial Narrow"/>
                <a:cs typeface="Arial Narrow"/>
              </a:rPr>
              <a:t>I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1FAF2041-7BE1-4B95-AA08-B15FCF0048C6}"/>
              </a:ext>
            </a:extLst>
          </p:cNvPr>
          <p:cNvSpPr txBox="1"/>
          <p:nvPr/>
        </p:nvSpPr>
        <p:spPr>
          <a:xfrm flipH="1">
            <a:off x="9347580" y="1393212"/>
            <a:ext cx="1045463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SEKRETARIAT</a:t>
            </a:r>
            <a:endParaRPr lang="id-ID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0E7BED30-7A07-4721-8F7E-57F4B18065AF}"/>
              </a:ext>
            </a:extLst>
          </p:cNvPr>
          <p:cNvSpPr txBox="1"/>
          <p:nvPr/>
        </p:nvSpPr>
        <p:spPr>
          <a:xfrm flipH="1">
            <a:off x="9372600" y="1879230"/>
            <a:ext cx="1045463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PUSDALOPS</a:t>
            </a:r>
            <a:endParaRPr lang="id-ID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12373E42-1BEE-4879-8C0D-B9B60B1D99AC}"/>
              </a:ext>
            </a:extLst>
          </p:cNvPr>
          <p:cNvSpPr txBox="1"/>
          <p:nvPr/>
        </p:nvSpPr>
        <p:spPr>
          <a:xfrm flipH="1">
            <a:off x="7032625" y="1306067"/>
            <a:ext cx="137688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AKUNTABILITAS,</a:t>
            </a:r>
          </a:p>
          <a:p>
            <a:pPr algn="ctr"/>
            <a:r>
              <a:rPr lang="en-US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PENGAWASAN</a:t>
            </a:r>
            <a:endParaRPr lang="id-ID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3B57B939-122C-4661-B7E7-D66CC2431AA3}"/>
              </a:ext>
            </a:extLst>
          </p:cNvPr>
          <p:cNvSpPr txBox="1"/>
          <p:nvPr/>
        </p:nvSpPr>
        <p:spPr>
          <a:xfrm flipH="1">
            <a:off x="6800155" y="2385068"/>
            <a:ext cx="1233019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HUMAS (JUBIR)</a:t>
            </a:r>
            <a:endParaRPr lang="id-ID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149990D9-8A98-4320-BF6E-863BCB66423F}"/>
              </a:ext>
            </a:extLst>
          </p:cNvPr>
          <p:cNvSpPr txBox="1"/>
          <p:nvPr/>
        </p:nvSpPr>
        <p:spPr>
          <a:xfrm flipH="1">
            <a:off x="6097122" y="4006596"/>
            <a:ext cx="154486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PEMULIHAN DAN LAYANAN DASAR</a:t>
            </a:r>
            <a:endParaRPr lang="id-ID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C66A1B63-9198-4807-A561-E9C1EC550C83}"/>
              </a:ext>
            </a:extLst>
          </p:cNvPr>
          <p:cNvSpPr txBox="1"/>
          <p:nvPr/>
        </p:nvSpPr>
        <p:spPr>
          <a:xfrm flipH="1">
            <a:off x="7012369" y="4837832"/>
            <a:ext cx="997583" cy="577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DUKUNGAN KEBUTUHAN DASAR</a:t>
            </a:r>
            <a:endParaRPr lang="id-ID" sz="1050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1D1829B7-07CF-4BA2-8E44-D2A93CB95EBE}"/>
              </a:ext>
            </a:extLst>
          </p:cNvPr>
          <p:cNvSpPr txBox="1"/>
          <p:nvPr/>
        </p:nvSpPr>
        <p:spPr>
          <a:xfrm flipH="1">
            <a:off x="1566453" y="4925174"/>
            <a:ext cx="81597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MITIGASI</a:t>
            </a:r>
            <a:endParaRPr lang="id-ID" sz="1050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B2BE32DB-1957-4969-AA02-BDABD233749E}"/>
              </a:ext>
            </a:extLst>
          </p:cNvPr>
          <p:cNvSpPr txBox="1"/>
          <p:nvPr/>
        </p:nvSpPr>
        <p:spPr>
          <a:xfrm flipH="1">
            <a:off x="2681163" y="4905686"/>
            <a:ext cx="81597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DETEKSI</a:t>
            </a:r>
            <a:endParaRPr lang="id-ID" sz="1050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313F7097-A568-4A85-9602-8213EAAD8C2D}"/>
              </a:ext>
            </a:extLst>
          </p:cNvPr>
          <p:cNvSpPr txBox="1"/>
          <p:nvPr/>
        </p:nvSpPr>
        <p:spPr>
          <a:xfrm flipH="1">
            <a:off x="3551805" y="5442095"/>
            <a:ext cx="77580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LAB/</a:t>
            </a:r>
          </a:p>
          <a:p>
            <a:pPr algn="ctr"/>
            <a:r>
              <a:rPr lang="en-US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TEST</a:t>
            </a:r>
            <a:endParaRPr lang="id-ID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1A658CF6-5348-422A-8599-56755D8C84B5}"/>
              </a:ext>
            </a:extLst>
          </p:cNvPr>
          <p:cNvCxnSpPr>
            <a:cxnSpLocks/>
            <a:stCxn id="151" idx="3"/>
            <a:endCxn id="157" idx="1"/>
          </p:cNvCxnSpPr>
          <p:nvPr/>
        </p:nvCxnSpPr>
        <p:spPr>
          <a:xfrm flipH="1" flipV="1">
            <a:off x="8409512" y="1506122"/>
            <a:ext cx="938068" cy="1020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object 120">
            <a:extLst>
              <a:ext uri="{FF2B5EF4-FFF2-40B4-BE49-F238E27FC236}">
                <a16:creationId xmlns:a16="http://schemas.microsoft.com/office/drawing/2014/main" id="{98E1BD64-786C-40DD-8F43-963F63A25357}"/>
              </a:ext>
            </a:extLst>
          </p:cNvPr>
          <p:cNvSpPr/>
          <p:nvPr/>
        </p:nvSpPr>
        <p:spPr>
          <a:xfrm>
            <a:off x="370096" y="3988052"/>
            <a:ext cx="1117092" cy="375665"/>
          </a:xfrm>
          <a:custGeom>
            <a:avLst/>
            <a:gdLst/>
            <a:ahLst/>
            <a:cxnLst/>
            <a:rect l="l" t="t" r="r" b="b"/>
            <a:pathLst>
              <a:path w="1117092" h="246887">
                <a:moveTo>
                  <a:pt x="0" y="246887"/>
                </a:moveTo>
                <a:lnTo>
                  <a:pt x="1117092" y="246887"/>
                </a:lnTo>
                <a:lnTo>
                  <a:pt x="1117092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52">
            <a:extLst>
              <a:ext uri="{FF2B5EF4-FFF2-40B4-BE49-F238E27FC236}">
                <a16:creationId xmlns:a16="http://schemas.microsoft.com/office/drawing/2014/main" id="{24A20C39-47AD-4C57-8C06-903586268EA8}"/>
              </a:ext>
            </a:extLst>
          </p:cNvPr>
          <p:cNvSpPr txBox="1"/>
          <p:nvPr/>
        </p:nvSpPr>
        <p:spPr>
          <a:xfrm>
            <a:off x="303421" y="4043271"/>
            <a:ext cx="1117092" cy="3079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6596" algn="ctr">
              <a:lnSpc>
                <a:spcPct val="95621"/>
              </a:lnSpc>
              <a:spcBef>
                <a:spcPts val="405"/>
              </a:spcBef>
            </a:pPr>
            <a:r>
              <a:rPr lang="en-US" sz="1000" spc="-4" dirty="0">
                <a:latin typeface="Arial Narrow"/>
                <a:cs typeface="Arial Narrow"/>
              </a:rPr>
              <a:t>PENGAMANAN, GAKUM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B9167B8-58A7-4A41-89CA-A0FBF8F7E660}"/>
              </a:ext>
            </a:extLst>
          </p:cNvPr>
          <p:cNvSpPr/>
          <p:nvPr/>
        </p:nvSpPr>
        <p:spPr>
          <a:xfrm>
            <a:off x="904875" y="3781425"/>
            <a:ext cx="1619250" cy="200025"/>
          </a:xfrm>
          <a:custGeom>
            <a:avLst/>
            <a:gdLst>
              <a:gd name="connsiteX0" fmla="*/ 0 w 1619250"/>
              <a:gd name="connsiteY0" fmla="*/ 200025 h 200025"/>
              <a:gd name="connsiteX1" fmla="*/ 0 w 1619250"/>
              <a:gd name="connsiteY1" fmla="*/ 0 h 200025"/>
              <a:gd name="connsiteX2" fmla="*/ 1619250 w 1619250"/>
              <a:gd name="connsiteY2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9250" h="200025">
                <a:moveTo>
                  <a:pt x="0" y="200025"/>
                </a:moveTo>
                <a:lnTo>
                  <a:pt x="0" y="0"/>
                </a:lnTo>
                <a:lnTo>
                  <a:pt x="1619250" y="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3" name="object 120">
            <a:extLst>
              <a:ext uri="{FF2B5EF4-FFF2-40B4-BE49-F238E27FC236}">
                <a16:creationId xmlns:a16="http://schemas.microsoft.com/office/drawing/2014/main" id="{C8620AD7-A2D7-4812-9C1C-F68F494F2B2B}"/>
              </a:ext>
            </a:extLst>
          </p:cNvPr>
          <p:cNvSpPr/>
          <p:nvPr/>
        </p:nvSpPr>
        <p:spPr>
          <a:xfrm>
            <a:off x="534705" y="4610974"/>
            <a:ext cx="899160" cy="375665"/>
          </a:xfrm>
          <a:custGeom>
            <a:avLst/>
            <a:gdLst/>
            <a:ahLst/>
            <a:cxnLst/>
            <a:rect l="l" t="t" r="r" b="b"/>
            <a:pathLst>
              <a:path w="1117092" h="246887">
                <a:moveTo>
                  <a:pt x="0" y="246887"/>
                </a:moveTo>
                <a:lnTo>
                  <a:pt x="1117092" y="246887"/>
                </a:lnTo>
                <a:lnTo>
                  <a:pt x="1117092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20">
            <a:extLst>
              <a:ext uri="{FF2B5EF4-FFF2-40B4-BE49-F238E27FC236}">
                <a16:creationId xmlns:a16="http://schemas.microsoft.com/office/drawing/2014/main" id="{EACC88BE-D1C4-45C9-91C4-3E3017FE70F6}"/>
              </a:ext>
            </a:extLst>
          </p:cNvPr>
          <p:cNvSpPr/>
          <p:nvPr/>
        </p:nvSpPr>
        <p:spPr>
          <a:xfrm>
            <a:off x="520170" y="5167117"/>
            <a:ext cx="928139" cy="375665"/>
          </a:xfrm>
          <a:custGeom>
            <a:avLst/>
            <a:gdLst/>
            <a:ahLst/>
            <a:cxnLst/>
            <a:rect l="l" t="t" r="r" b="b"/>
            <a:pathLst>
              <a:path w="1117092" h="246887">
                <a:moveTo>
                  <a:pt x="0" y="246887"/>
                </a:moveTo>
                <a:lnTo>
                  <a:pt x="1117092" y="246887"/>
                </a:lnTo>
                <a:lnTo>
                  <a:pt x="1117092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25F2C2-B164-4DA0-BFD4-AD18DDF5D053}"/>
              </a:ext>
            </a:extLst>
          </p:cNvPr>
          <p:cNvSpPr/>
          <p:nvPr/>
        </p:nvSpPr>
        <p:spPr>
          <a:xfrm>
            <a:off x="531510" y="4674268"/>
            <a:ext cx="9281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-4" dirty="0">
                <a:latin typeface="Arial Narrow"/>
                <a:cs typeface="Arial Narrow"/>
              </a:rPr>
              <a:t>PENGAMANAN</a:t>
            </a:r>
            <a:endParaRPr lang="id-ID" sz="1000" dirty="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944B24F5-AE4B-479F-AB68-8690EEC550CD}"/>
              </a:ext>
            </a:extLst>
          </p:cNvPr>
          <p:cNvSpPr/>
          <p:nvPr/>
        </p:nvSpPr>
        <p:spPr>
          <a:xfrm>
            <a:off x="669131" y="5233896"/>
            <a:ext cx="5684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-4" dirty="0">
                <a:latin typeface="Arial Narrow"/>
                <a:cs typeface="Arial Narrow"/>
              </a:rPr>
              <a:t>GAKUM</a:t>
            </a:r>
            <a:endParaRPr lang="id-ID" sz="1000" dirty="0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39A1A58A-BCD2-4887-83B0-7B82DA7E4366}"/>
              </a:ext>
            </a:extLst>
          </p:cNvPr>
          <p:cNvCxnSpPr>
            <a:cxnSpLocks/>
            <a:stCxn id="150" idx="1"/>
          </p:cNvCxnSpPr>
          <p:nvPr/>
        </p:nvCxnSpPr>
        <p:spPr>
          <a:xfrm rot="10800000" flipH="1" flipV="1">
            <a:off x="303421" y="4197223"/>
            <a:ext cx="229978" cy="600156"/>
          </a:xfrm>
          <a:prstGeom prst="bentConnector4">
            <a:avLst>
              <a:gd name="adj1" fmla="val -4142"/>
              <a:gd name="adj2" fmla="val 91923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or: Elbow 155">
            <a:extLst>
              <a:ext uri="{FF2B5EF4-FFF2-40B4-BE49-F238E27FC236}">
                <a16:creationId xmlns:a16="http://schemas.microsoft.com/office/drawing/2014/main" id="{CBBE2837-A90F-49CF-981C-A4C2AA572C1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5727" y="4934035"/>
            <a:ext cx="611738" cy="234964"/>
          </a:xfrm>
          <a:prstGeom prst="bentConnector2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E1581DB-3689-41F0-981C-740A9979386F}"/>
              </a:ext>
            </a:extLst>
          </p:cNvPr>
          <p:cNvCxnSpPr>
            <a:cxnSpLocks/>
          </p:cNvCxnSpPr>
          <p:nvPr/>
        </p:nvCxnSpPr>
        <p:spPr>
          <a:xfrm>
            <a:off x="303420" y="4197222"/>
            <a:ext cx="6667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or: Elbow 155">
            <a:extLst>
              <a:ext uri="{FF2B5EF4-FFF2-40B4-BE49-F238E27FC236}">
                <a16:creationId xmlns:a16="http://schemas.microsoft.com/office/drawing/2014/main" id="{FA765E05-F23A-154E-97E6-182A93C23C2C}"/>
              </a:ext>
            </a:extLst>
          </p:cNvPr>
          <p:cNvCxnSpPr>
            <a:cxnSpLocks/>
            <a:endCxn id="168" idx="3"/>
          </p:cNvCxnSpPr>
          <p:nvPr/>
        </p:nvCxnSpPr>
        <p:spPr>
          <a:xfrm rot="16200000" flipH="1">
            <a:off x="3194143" y="5284488"/>
            <a:ext cx="381436" cy="333887"/>
          </a:xfrm>
          <a:prstGeom prst="bentConnector2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5F4FE597-7062-4649-9628-62977AB79E31}"/>
              </a:ext>
            </a:extLst>
          </p:cNvPr>
          <p:cNvCxnSpPr>
            <a:cxnSpLocks/>
            <a:stCxn id="152" idx="3"/>
          </p:cNvCxnSpPr>
          <p:nvPr/>
        </p:nvCxnSpPr>
        <p:spPr>
          <a:xfrm flipH="1">
            <a:off x="8808084" y="2002341"/>
            <a:ext cx="56451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574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045B59B-615E-4718-A150-42DE5D03E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6151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C23FE7-B21F-CF40-B6A9-12766DE06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1" y="365760"/>
            <a:ext cx="10765410" cy="12072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b="1" kern="1200" dirty="0">
                <a:solidFill>
                  <a:srgbClr val="FFFFFF"/>
                </a:solidFill>
                <a:latin typeface="Franklin Gothic Heavy" charset="0"/>
                <a:ea typeface="Franklin Gothic Heavy" charset="0"/>
                <a:cs typeface="Franklin Gothic Heavy" charset="0"/>
              </a:rPr>
              <a:t>PEMBENTUKAN GUGUS TUGAS </a:t>
            </a:r>
            <a:br>
              <a:rPr lang="en-US" sz="3800" b="1" kern="1200" dirty="0">
                <a:solidFill>
                  <a:srgbClr val="FFFFFF"/>
                </a:solidFill>
                <a:latin typeface="Franklin Gothic Heavy" charset="0"/>
                <a:ea typeface="Franklin Gothic Heavy" charset="0"/>
                <a:cs typeface="Franklin Gothic Heavy" charset="0"/>
              </a:rPr>
            </a:br>
            <a:r>
              <a:rPr lang="en-US" sz="3800" b="1" kern="1200" dirty="0">
                <a:solidFill>
                  <a:srgbClr val="FFFFFF"/>
                </a:solidFill>
                <a:latin typeface="Franklin Gothic Heavy" charset="0"/>
                <a:ea typeface="Franklin Gothic Heavy" charset="0"/>
                <a:cs typeface="Franklin Gothic Heavy" charset="0"/>
              </a:rPr>
              <a:t>PERCEPATAN PENANGANAN  COVID-19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E9EBEEE3-FD05-6C48-AFAD-DF5239142F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73412"/>
              </p:ext>
            </p:extLst>
          </p:nvPr>
        </p:nvGraphicFramePr>
        <p:xfrm>
          <a:off x="2154843" y="2943847"/>
          <a:ext cx="7892685" cy="327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530">
                  <a:extLst>
                    <a:ext uri="{9D8B030D-6E8A-4147-A177-3AD203B41FA5}">
                      <a16:colId xmlns:a16="http://schemas.microsoft.com/office/drawing/2014/main" val="2534362841"/>
                    </a:ext>
                  </a:extLst>
                </a:gridCol>
                <a:gridCol w="3493989">
                  <a:extLst>
                    <a:ext uri="{9D8B030D-6E8A-4147-A177-3AD203B41FA5}">
                      <a16:colId xmlns:a16="http://schemas.microsoft.com/office/drawing/2014/main" val="1175387989"/>
                    </a:ext>
                  </a:extLst>
                </a:gridCol>
                <a:gridCol w="3040166">
                  <a:extLst>
                    <a:ext uri="{9D8B030D-6E8A-4147-A177-3AD203B41FA5}">
                      <a16:colId xmlns:a16="http://schemas.microsoft.com/office/drawing/2014/main" val="2697050558"/>
                    </a:ext>
                  </a:extLst>
                </a:gridCol>
              </a:tblGrid>
              <a:tr h="586356">
                <a:tc>
                  <a:txBody>
                    <a:bodyPr/>
                    <a:lstStyle/>
                    <a:p>
                      <a:endParaRPr lang="en-ID" sz="3100">
                        <a:solidFill>
                          <a:schemeClr val="bg1"/>
                        </a:solidFill>
                      </a:endParaRPr>
                    </a:p>
                  </a:txBody>
                  <a:tcPr marL="87240" marR="87240" marT="43620" marB="4362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100">
                          <a:solidFill>
                            <a:schemeClr val="bg1"/>
                          </a:solidFill>
                        </a:rPr>
                        <a:t>Provinsi</a:t>
                      </a:r>
                      <a:endParaRPr lang="en-ID" sz="3100">
                        <a:solidFill>
                          <a:schemeClr val="bg1"/>
                        </a:solidFill>
                      </a:endParaRPr>
                    </a:p>
                  </a:txBody>
                  <a:tcPr marL="87240" marR="87240" marT="43620" marB="4362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100">
                          <a:solidFill>
                            <a:schemeClr val="bg1"/>
                          </a:solidFill>
                        </a:rPr>
                        <a:t>Kab/Kota</a:t>
                      </a:r>
                      <a:endParaRPr lang="en-ID" sz="3100">
                        <a:solidFill>
                          <a:schemeClr val="bg1"/>
                        </a:solidFill>
                      </a:endParaRPr>
                    </a:p>
                  </a:txBody>
                  <a:tcPr marL="87240" marR="87240" marT="43620" marB="4362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803739"/>
                  </a:ext>
                </a:extLst>
              </a:tr>
              <a:tr h="586356">
                <a:tc>
                  <a:txBody>
                    <a:bodyPr/>
                    <a:lstStyle/>
                    <a:p>
                      <a:r>
                        <a:rPr lang="en-US" sz="3100">
                          <a:solidFill>
                            <a:schemeClr val="bg1"/>
                          </a:solidFill>
                        </a:rPr>
                        <a:t>Ketua</a:t>
                      </a:r>
                      <a:endParaRPr lang="en-ID" sz="3100">
                        <a:solidFill>
                          <a:schemeClr val="bg1"/>
                        </a:solidFill>
                      </a:endParaRPr>
                    </a:p>
                  </a:txBody>
                  <a:tcPr marL="87240" marR="87240" marT="43620" marB="4362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100">
                          <a:solidFill>
                            <a:schemeClr val="bg1"/>
                          </a:solidFill>
                        </a:rPr>
                        <a:t>Gubernur</a:t>
                      </a:r>
                      <a:endParaRPr lang="en-ID" sz="3100">
                        <a:solidFill>
                          <a:schemeClr val="bg1"/>
                        </a:solidFill>
                      </a:endParaRPr>
                    </a:p>
                  </a:txBody>
                  <a:tcPr marL="87240" marR="87240" marT="43620" marB="4362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100">
                          <a:solidFill>
                            <a:schemeClr val="bg1"/>
                          </a:solidFill>
                        </a:rPr>
                        <a:t>Bupati/Walikota</a:t>
                      </a:r>
                      <a:endParaRPr lang="en-ID" sz="3100">
                        <a:solidFill>
                          <a:schemeClr val="bg1"/>
                        </a:solidFill>
                      </a:endParaRPr>
                    </a:p>
                  </a:txBody>
                  <a:tcPr marL="87240" marR="87240" marT="43620" marB="4362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586665"/>
                  </a:ext>
                </a:extLst>
              </a:tr>
              <a:tr h="1051634">
                <a:tc>
                  <a:txBody>
                    <a:bodyPr/>
                    <a:lstStyle/>
                    <a:p>
                      <a:r>
                        <a:rPr lang="en-US" sz="3100">
                          <a:solidFill>
                            <a:schemeClr val="bg1"/>
                          </a:solidFill>
                        </a:rPr>
                        <a:t>Wakil 1</a:t>
                      </a:r>
                      <a:endParaRPr lang="en-ID" sz="3100">
                        <a:solidFill>
                          <a:schemeClr val="bg1"/>
                        </a:solidFill>
                      </a:endParaRPr>
                    </a:p>
                  </a:txBody>
                  <a:tcPr marL="87240" marR="87240" marT="43620" marB="4362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100">
                          <a:solidFill>
                            <a:schemeClr val="bg1"/>
                          </a:solidFill>
                        </a:rPr>
                        <a:t>Pangdam/Danrem</a:t>
                      </a:r>
                      <a:endParaRPr lang="en-ID" sz="3100">
                        <a:solidFill>
                          <a:schemeClr val="bg1"/>
                        </a:solidFill>
                      </a:endParaRPr>
                    </a:p>
                  </a:txBody>
                  <a:tcPr marL="87240" marR="87240" marT="43620" marB="4362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100">
                          <a:solidFill>
                            <a:schemeClr val="bg1"/>
                          </a:solidFill>
                        </a:rPr>
                        <a:t>Dandim</a:t>
                      </a:r>
                      <a:endParaRPr lang="en-ID" sz="3100">
                        <a:solidFill>
                          <a:schemeClr val="bg1"/>
                        </a:solidFill>
                      </a:endParaRPr>
                    </a:p>
                  </a:txBody>
                  <a:tcPr marL="87240" marR="87240" marT="43620" marB="4362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789352"/>
                  </a:ext>
                </a:extLst>
              </a:tr>
              <a:tr h="1051634">
                <a:tc>
                  <a:txBody>
                    <a:bodyPr/>
                    <a:lstStyle/>
                    <a:p>
                      <a:r>
                        <a:rPr lang="en-US" sz="3100">
                          <a:solidFill>
                            <a:schemeClr val="bg1"/>
                          </a:solidFill>
                        </a:rPr>
                        <a:t>Wakil 2</a:t>
                      </a:r>
                      <a:endParaRPr lang="en-ID" sz="3100">
                        <a:solidFill>
                          <a:schemeClr val="bg1"/>
                        </a:solidFill>
                      </a:endParaRPr>
                    </a:p>
                  </a:txBody>
                  <a:tcPr marL="87240" marR="87240" marT="43620" marB="4362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100">
                          <a:solidFill>
                            <a:schemeClr val="bg1"/>
                          </a:solidFill>
                        </a:rPr>
                        <a:t>Kapolda</a:t>
                      </a:r>
                      <a:endParaRPr lang="en-ID" sz="3100">
                        <a:solidFill>
                          <a:schemeClr val="bg1"/>
                        </a:solidFill>
                      </a:endParaRPr>
                    </a:p>
                  </a:txBody>
                  <a:tcPr marL="87240" marR="87240" marT="43620" marB="4362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100">
                          <a:solidFill>
                            <a:schemeClr val="bg1"/>
                          </a:solidFill>
                        </a:rPr>
                        <a:t>Kapolres</a:t>
                      </a:r>
                      <a:endParaRPr lang="en-ID" sz="3100">
                        <a:solidFill>
                          <a:schemeClr val="bg1"/>
                        </a:solidFill>
                      </a:endParaRPr>
                    </a:p>
                  </a:txBody>
                  <a:tcPr marL="87240" marR="87240" marT="43620" marB="4362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38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989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0"/>
          <p:cNvSpPr txBox="1">
            <a:spLocks noGrp="1"/>
          </p:cNvSpPr>
          <p:nvPr>
            <p:ph type="sldNum" idx="12"/>
          </p:nvPr>
        </p:nvSpPr>
        <p:spPr>
          <a:xfrm>
            <a:off x="11339005" y="5986400"/>
            <a:ext cx="871600" cy="871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22</a:t>
            </a:fld>
            <a:endParaRPr/>
          </a:p>
        </p:txBody>
      </p:sp>
      <p:sp>
        <p:nvSpPr>
          <p:cNvPr id="594" name="Google Shape;594;p30"/>
          <p:cNvSpPr txBox="1"/>
          <p:nvPr/>
        </p:nvSpPr>
        <p:spPr>
          <a:xfrm>
            <a:off x="379193" y="131076"/>
            <a:ext cx="11152000" cy="82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400" b="1" dirty="0">
                <a:solidFill>
                  <a:schemeClr val="accent2"/>
                </a:solidFill>
                <a:latin typeface="Franklin Gothic Heavy" charset="0"/>
                <a:ea typeface="Franklin Gothic Heavy" charset="0"/>
                <a:cs typeface="Franklin Gothic Heavy" charset="0"/>
                <a:sym typeface="Barlow"/>
              </a:rPr>
              <a:t>INFORMASI COVID</a:t>
            </a:r>
            <a:r>
              <a:rPr lang="en-US" sz="4400" b="1" dirty="0">
                <a:solidFill>
                  <a:schemeClr val="accent2"/>
                </a:solidFill>
                <a:latin typeface="Franklin Gothic Heavy" charset="0"/>
                <a:ea typeface="Franklin Gothic Heavy" charset="0"/>
                <a:cs typeface="Franklin Gothic Heavy" charset="0"/>
                <a:sym typeface="Barlow"/>
              </a:rPr>
              <a:t>-</a:t>
            </a:r>
            <a:r>
              <a:rPr lang="en" sz="4400" b="1" dirty="0">
                <a:solidFill>
                  <a:schemeClr val="accent2"/>
                </a:solidFill>
                <a:latin typeface="Franklin Gothic Heavy" charset="0"/>
                <a:ea typeface="Franklin Gothic Heavy" charset="0"/>
                <a:cs typeface="Franklin Gothic Heavy" charset="0"/>
                <a:sym typeface="Barlow"/>
              </a:rPr>
              <a:t>19</a:t>
            </a:r>
            <a:endParaRPr sz="4400" b="1" dirty="0">
              <a:solidFill>
                <a:schemeClr val="accent2"/>
              </a:solidFill>
              <a:latin typeface="Franklin Gothic Heavy" charset="0"/>
              <a:ea typeface="Franklin Gothic Heavy" charset="0"/>
              <a:cs typeface="Franklin Gothic Heavy" charset="0"/>
              <a:sym typeface="Barlow"/>
            </a:endParaRPr>
          </a:p>
        </p:txBody>
      </p:sp>
      <p:pic>
        <p:nvPicPr>
          <p:cNvPr id="595" name="Google Shape;595;p3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193" y="1097782"/>
            <a:ext cx="7339735" cy="4395733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30"/>
          <p:cNvSpPr txBox="1"/>
          <p:nvPr/>
        </p:nvSpPr>
        <p:spPr>
          <a:xfrm>
            <a:off x="7793593" y="1970140"/>
            <a:ext cx="3737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800" b="1" i="1" dirty="0">
                <a:solidFill>
                  <a:srgbClr val="1155CC"/>
                </a:solidFill>
                <a:highlight>
                  <a:srgbClr val="FFFF00"/>
                </a:highlight>
                <a:latin typeface="Barlow"/>
                <a:ea typeface="Barlow"/>
                <a:cs typeface="Barlow"/>
                <a:sym typeface="Barlow"/>
              </a:rPr>
              <a:t>covid19.go.id</a:t>
            </a:r>
            <a:endParaRPr sz="4800" dirty="0">
              <a:solidFill>
                <a:srgbClr val="1155CC"/>
              </a:solidFill>
              <a:highlight>
                <a:srgbClr val="FFFF00"/>
              </a:highlight>
            </a:endParaRPr>
          </a:p>
        </p:txBody>
      </p:sp>
      <p:pic>
        <p:nvPicPr>
          <p:cNvPr id="597" name="Google Shape;597;p3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928" y="3094025"/>
            <a:ext cx="4096733" cy="2048333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30"/>
          <p:cNvSpPr txBox="1"/>
          <p:nvPr/>
        </p:nvSpPr>
        <p:spPr>
          <a:xfrm>
            <a:off x="4138047" y="5142358"/>
            <a:ext cx="7674761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" sz="4800" b="1" i="1" dirty="0">
                <a:solidFill>
                  <a:srgbClr val="1155CC"/>
                </a:solidFill>
                <a:highlight>
                  <a:srgbClr val="FFFF00"/>
                </a:highlight>
                <a:latin typeface="Barlow"/>
                <a:ea typeface="Barlow"/>
                <a:cs typeface="Barlow"/>
                <a:sym typeface="Barlow"/>
              </a:rPr>
              <a:t>Call Centre : 119 ext. 9</a:t>
            </a:r>
            <a:endParaRPr sz="4800" dirty="0">
              <a:solidFill>
                <a:srgbClr val="1155CC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49396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4;p30">
            <a:extLst>
              <a:ext uri="{FF2B5EF4-FFF2-40B4-BE49-F238E27FC236}">
                <a16:creationId xmlns:a16="http://schemas.microsoft.com/office/drawing/2014/main" id="{16790229-376E-6744-A7A1-FA96CDA748F0}"/>
              </a:ext>
            </a:extLst>
          </p:cNvPr>
          <p:cNvSpPr txBox="1"/>
          <p:nvPr/>
        </p:nvSpPr>
        <p:spPr>
          <a:xfrm>
            <a:off x="235974" y="159973"/>
            <a:ext cx="11152000" cy="82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400" b="1" dirty="0">
                <a:solidFill>
                  <a:schemeClr val="accent2"/>
                </a:solidFill>
                <a:latin typeface="Franklin Gothic Heavy" charset="0"/>
                <a:ea typeface="Franklin Gothic Heavy" charset="0"/>
                <a:cs typeface="Franklin Gothic Heavy" charset="0"/>
                <a:sym typeface="Barlow"/>
              </a:rPr>
              <a:t>INFORMASI COVID</a:t>
            </a:r>
            <a:r>
              <a:rPr lang="en-US" sz="4400" b="1" dirty="0">
                <a:solidFill>
                  <a:schemeClr val="accent2"/>
                </a:solidFill>
                <a:latin typeface="Franklin Gothic Heavy" charset="0"/>
                <a:ea typeface="Franklin Gothic Heavy" charset="0"/>
                <a:cs typeface="Franklin Gothic Heavy" charset="0"/>
                <a:sym typeface="Barlow"/>
              </a:rPr>
              <a:t>-</a:t>
            </a:r>
            <a:r>
              <a:rPr lang="en" sz="4400" b="1" dirty="0">
                <a:solidFill>
                  <a:schemeClr val="accent2"/>
                </a:solidFill>
                <a:latin typeface="Franklin Gothic Heavy" charset="0"/>
                <a:ea typeface="Franklin Gothic Heavy" charset="0"/>
                <a:cs typeface="Franklin Gothic Heavy" charset="0"/>
                <a:sym typeface="Barlow"/>
              </a:rPr>
              <a:t>19</a:t>
            </a:r>
            <a:endParaRPr sz="4400" b="1" dirty="0">
              <a:solidFill>
                <a:schemeClr val="accent2"/>
              </a:solidFill>
              <a:latin typeface="Franklin Gothic Heavy" charset="0"/>
              <a:ea typeface="Franklin Gothic Heavy" charset="0"/>
              <a:cs typeface="Franklin Gothic Heavy" charset="0"/>
              <a:sym typeface="Barlow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AFDB76-4162-B749-9C93-7A4F7FCE9C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193" y="1153124"/>
            <a:ext cx="8520592" cy="5367250"/>
          </a:xfrm>
          <a:prstGeom prst="rect">
            <a:avLst/>
          </a:prstGeom>
        </p:spPr>
      </p:pic>
      <p:sp>
        <p:nvSpPr>
          <p:cNvPr id="5" name="Google Shape;596;p30">
            <a:extLst>
              <a:ext uri="{FF2B5EF4-FFF2-40B4-BE49-F238E27FC236}">
                <a16:creationId xmlns:a16="http://schemas.microsoft.com/office/drawing/2014/main" id="{16ADC82B-4B94-C445-9059-A2624C2D3BB3}"/>
              </a:ext>
            </a:extLst>
          </p:cNvPr>
          <p:cNvSpPr txBox="1"/>
          <p:nvPr/>
        </p:nvSpPr>
        <p:spPr>
          <a:xfrm>
            <a:off x="771181" y="2439458"/>
            <a:ext cx="8523249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ID" sz="4400" dirty="0">
                <a:highlight>
                  <a:srgbClr val="FFFF00"/>
                </a:highlight>
                <a:hlinkClick r:id="rId3"/>
              </a:rPr>
              <a:t>https://corona.jakarta.go.id/id</a:t>
            </a:r>
            <a:endParaRPr sz="4400" dirty="0">
              <a:solidFill>
                <a:srgbClr val="1155CC"/>
              </a:solidFill>
              <a:highlight>
                <a:srgbClr val="FFFF00"/>
              </a:highligh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193" y="0"/>
            <a:ext cx="316780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7719844" y="6006804"/>
            <a:ext cx="3149172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SISTEM INFORMASI YANG INTERAKTIF</a:t>
            </a:r>
          </a:p>
          <a:p>
            <a:r>
              <a:rPr lang="en-US" sz="1400" dirty="0">
                <a:solidFill>
                  <a:schemeClr val="bg1"/>
                </a:solidFill>
              </a:rPr>
              <a:t>(MISAL CHATBOT SYSTEM)</a:t>
            </a:r>
          </a:p>
        </p:txBody>
      </p:sp>
    </p:spTree>
    <p:extLst>
      <p:ext uri="{BB962C8B-B14F-4D97-AF65-F5344CB8AC3E}">
        <p14:creationId xmlns:p14="http://schemas.microsoft.com/office/powerpoint/2010/main" val="288017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3D84E-09A2-544A-BE68-A515EC7FA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297" y="2819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Franklin Gothic Heavy" charset="0"/>
                <a:ea typeface="Franklin Gothic Heavy" charset="0"/>
                <a:cs typeface="Franklin Gothic Heavy" charset="0"/>
              </a:rPr>
              <a:t>PENYEDIAAN PROTOKOL KESEHATAN DAN KEAMANAN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91C56-F783-AF4A-8330-5E0AC3A49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343" y="1858896"/>
            <a:ext cx="4731565" cy="416613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000" b="1" dirty="0" err="1">
                <a:solidFill>
                  <a:schemeClr val="accent2"/>
                </a:solidFill>
              </a:rPr>
              <a:t>Berdasarkan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</a:rPr>
              <a:t>objek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</a:rPr>
              <a:t>kegiatan</a:t>
            </a:r>
            <a:r>
              <a:rPr lang="en-US" sz="2000" b="1" dirty="0">
                <a:solidFill>
                  <a:schemeClr val="accent2"/>
                </a:solidFill>
              </a:rPr>
              <a:t>:</a:t>
            </a:r>
          </a:p>
          <a:p>
            <a:pPr marL="539750" lvl="1" indent="0">
              <a:buNone/>
            </a:pPr>
            <a:r>
              <a:rPr lang="en-US" sz="2000" dirty="0"/>
              <a:t>A.1 Kantor</a:t>
            </a:r>
          </a:p>
          <a:p>
            <a:pPr marL="539750" lvl="1" indent="0">
              <a:buNone/>
            </a:pPr>
            <a:r>
              <a:rPr lang="en-US" sz="2000" dirty="0"/>
              <a:t>A.2 </a:t>
            </a: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makan</a:t>
            </a:r>
            <a:endParaRPr lang="en-US" sz="2000" dirty="0"/>
          </a:p>
          <a:p>
            <a:pPr marL="539750" lvl="1" indent="0">
              <a:buNone/>
            </a:pPr>
            <a:r>
              <a:rPr lang="en-US" sz="2000" dirty="0"/>
              <a:t>A.3 </a:t>
            </a:r>
            <a:r>
              <a:rPr lang="en-US" sz="2000" dirty="0" err="1"/>
              <a:t>Pelabuhan</a:t>
            </a:r>
            <a:r>
              <a:rPr lang="en-US" sz="2000" dirty="0"/>
              <a:t>/Terminal/</a:t>
            </a:r>
            <a:r>
              <a:rPr lang="en-US" sz="2000" dirty="0" err="1"/>
              <a:t>Stasiun</a:t>
            </a:r>
            <a:endParaRPr lang="en-US" sz="2000" dirty="0"/>
          </a:p>
          <a:p>
            <a:pPr marL="539750" lvl="1" indent="0">
              <a:buNone/>
            </a:pPr>
            <a:r>
              <a:rPr lang="en-US" sz="2000" dirty="0"/>
              <a:t>A.4 </a:t>
            </a:r>
            <a:r>
              <a:rPr lang="en-US" sz="2000" dirty="0" err="1"/>
              <a:t>Angkutan</a:t>
            </a:r>
            <a:r>
              <a:rPr lang="en-US" sz="2000" dirty="0"/>
              <a:t> </a:t>
            </a:r>
            <a:r>
              <a:rPr lang="en-US" sz="2000" dirty="0" err="1"/>
              <a:t>Umum</a:t>
            </a:r>
            <a:endParaRPr lang="en-US" sz="2000" dirty="0"/>
          </a:p>
          <a:p>
            <a:pPr marL="539750" lvl="1" indent="0">
              <a:buNone/>
            </a:pPr>
            <a:r>
              <a:rPr lang="en-US" sz="2000" dirty="0"/>
              <a:t>A.5 Pusat </a:t>
            </a:r>
            <a:r>
              <a:rPr lang="en-US" sz="2000" dirty="0" err="1"/>
              <a:t>Perbelanjaan</a:t>
            </a:r>
            <a:endParaRPr lang="en-US" sz="2000" dirty="0"/>
          </a:p>
          <a:p>
            <a:pPr marL="539750" lvl="1" indent="0">
              <a:buNone/>
            </a:pPr>
            <a:r>
              <a:rPr lang="en-US" sz="2000" dirty="0"/>
              <a:t>A.6 </a:t>
            </a:r>
            <a:r>
              <a:rPr lang="en-US" sz="2000" dirty="0" err="1"/>
              <a:t>Tempat</a:t>
            </a:r>
            <a:r>
              <a:rPr lang="en-US" sz="2000" dirty="0"/>
              <a:t> </a:t>
            </a:r>
            <a:r>
              <a:rPr lang="en-US" sz="2000" dirty="0" err="1"/>
              <a:t>Ibadah</a:t>
            </a:r>
            <a:endParaRPr lang="en-US" sz="2000" dirty="0"/>
          </a:p>
          <a:p>
            <a:pPr marL="539750" lvl="1" indent="0">
              <a:buNone/>
            </a:pPr>
            <a:r>
              <a:rPr lang="en-US" sz="2000" dirty="0"/>
              <a:t>A.7 </a:t>
            </a:r>
            <a:r>
              <a:rPr lang="en-US" sz="2000" dirty="0" err="1"/>
              <a:t>Puskesmas</a:t>
            </a:r>
            <a:r>
              <a:rPr lang="en-US" sz="2000" dirty="0"/>
              <a:t>/</a:t>
            </a: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Sakit</a:t>
            </a:r>
            <a:r>
              <a:rPr lang="en-US" sz="2000" dirty="0"/>
              <a:t>/</a:t>
            </a:r>
            <a:r>
              <a:rPr lang="en-US" sz="2000" dirty="0" err="1"/>
              <a:t>Posyandu</a:t>
            </a:r>
            <a:endParaRPr lang="en-US" sz="2000" dirty="0"/>
          </a:p>
          <a:p>
            <a:pPr marL="539750" lvl="1" indent="0">
              <a:buNone/>
            </a:pPr>
            <a:r>
              <a:rPr lang="en-US" sz="2000" dirty="0"/>
              <a:t>A.8 </a:t>
            </a:r>
            <a:r>
              <a:rPr lang="en-US" sz="2000" dirty="0" err="1"/>
              <a:t>Sarana</a:t>
            </a:r>
            <a:r>
              <a:rPr lang="en-US" sz="2000" dirty="0"/>
              <a:t> Pendidikan</a:t>
            </a:r>
          </a:p>
          <a:p>
            <a:pPr marL="539750" lvl="1" indent="0">
              <a:buNone/>
            </a:pPr>
            <a:r>
              <a:rPr lang="en-US" sz="2000" dirty="0"/>
              <a:t>A.9 </a:t>
            </a:r>
            <a:r>
              <a:rPr lang="en-US" sz="2000" dirty="0" err="1"/>
              <a:t>Apotik</a:t>
            </a: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FF0CE-171C-6D4A-8F2A-C22BCC500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7597" y="1858896"/>
            <a:ext cx="6601296" cy="474997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 startAt="2"/>
            </a:pPr>
            <a:r>
              <a:rPr lang="en-US" sz="2000" b="1" dirty="0" err="1">
                <a:solidFill>
                  <a:schemeClr val="accent2"/>
                </a:solidFill>
              </a:rPr>
              <a:t>Berdasarkan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</a:rPr>
              <a:t>jenis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</a:rPr>
              <a:t>kegiatan</a:t>
            </a:r>
            <a:r>
              <a:rPr lang="en-US" sz="2000" b="1" dirty="0">
                <a:solidFill>
                  <a:schemeClr val="accent2"/>
                </a:solidFill>
              </a:rPr>
              <a:t>:</a:t>
            </a:r>
          </a:p>
          <a:p>
            <a:pPr marL="935038" lvl="1" indent="-395288">
              <a:buNone/>
            </a:pPr>
            <a:r>
              <a:rPr lang="en-US" sz="2000" dirty="0"/>
              <a:t>B.1 </a:t>
            </a:r>
            <a:r>
              <a:rPr lang="en-US" sz="2000" dirty="0" err="1"/>
              <a:t>Isolasi</a:t>
            </a:r>
            <a:r>
              <a:rPr lang="en-US" sz="2000" dirty="0"/>
              <a:t> </a:t>
            </a:r>
            <a:r>
              <a:rPr lang="en-US" sz="2000" dirty="0" err="1"/>
              <a:t>Mandiri</a:t>
            </a:r>
            <a:r>
              <a:rPr lang="en-US" sz="2000" dirty="0"/>
              <a:t> (</a:t>
            </a:r>
            <a:r>
              <a:rPr lang="en-US" sz="2000" dirty="0" err="1"/>
              <a:t>termasuk</a:t>
            </a:r>
            <a:r>
              <a:rPr lang="en-US" sz="2000" dirty="0"/>
              <a:t> </a:t>
            </a:r>
            <a:r>
              <a:rPr lang="en-US" sz="2000" dirty="0" err="1"/>
              <a:t>penyediaan</a:t>
            </a:r>
            <a:r>
              <a:rPr lang="en-US" sz="2000" dirty="0"/>
              <a:t> </a:t>
            </a:r>
            <a:r>
              <a:rPr lang="en-US" sz="2000" dirty="0" err="1"/>
              <a:t>stok</a:t>
            </a:r>
            <a:r>
              <a:rPr lang="en-US" sz="2000" dirty="0"/>
              <a:t> </a:t>
            </a:r>
            <a:r>
              <a:rPr lang="en-US" sz="2000" dirty="0" err="1"/>
              <a:t>pangan</a:t>
            </a:r>
            <a:r>
              <a:rPr lang="en-US" sz="2000" dirty="0"/>
              <a:t>)</a:t>
            </a:r>
          </a:p>
          <a:p>
            <a:pPr marL="935038" lvl="1" indent="-395288">
              <a:buNone/>
            </a:pPr>
            <a:r>
              <a:rPr lang="en-US" sz="2000" dirty="0"/>
              <a:t>B.2 </a:t>
            </a:r>
            <a:r>
              <a:rPr lang="en-US" sz="2000" dirty="0" err="1"/>
              <a:t>Penentuan</a:t>
            </a:r>
            <a:r>
              <a:rPr lang="en-US" sz="2000" dirty="0"/>
              <a:t> Status </a:t>
            </a:r>
            <a:r>
              <a:rPr lang="en-US" sz="2000" dirty="0" err="1"/>
              <a:t>Darurat</a:t>
            </a:r>
            <a:r>
              <a:rPr lang="en-US" sz="2000" dirty="0"/>
              <a:t> di Daerah</a:t>
            </a:r>
          </a:p>
          <a:p>
            <a:pPr marL="935038" lvl="1" indent="-395288">
              <a:buNone/>
            </a:pPr>
            <a:r>
              <a:rPr lang="en-US" sz="2000" dirty="0"/>
              <a:t>B.3 </a:t>
            </a:r>
            <a:r>
              <a:rPr lang="en-US" sz="2000" dirty="0" err="1"/>
              <a:t>Menolong</a:t>
            </a:r>
            <a:r>
              <a:rPr lang="en-US" sz="2000" dirty="0"/>
              <a:t> Korban </a:t>
            </a:r>
            <a:r>
              <a:rPr lang="en-US" sz="2000" dirty="0" err="1"/>
              <a:t>terduga</a:t>
            </a:r>
            <a:r>
              <a:rPr lang="en-US" sz="2000" dirty="0"/>
              <a:t> </a:t>
            </a:r>
            <a:r>
              <a:rPr lang="en-US" sz="2000" dirty="0" err="1"/>
              <a:t>infeksi</a:t>
            </a:r>
            <a:r>
              <a:rPr lang="en-US" sz="2000" dirty="0"/>
              <a:t> Covid-19</a:t>
            </a:r>
          </a:p>
          <a:p>
            <a:pPr marL="935038" lvl="1" indent="-395288">
              <a:buNone/>
            </a:pPr>
            <a:r>
              <a:rPr lang="en-US" sz="2000" dirty="0"/>
              <a:t>B.4 </a:t>
            </a:r>
            <a:r>
              <a:rPr lang="en-US" sz="2000" dirty="0" err="1"/>
              <a:t>Penanganan</a:t>
            </a:r>
            <a:r>
              <a:rPr lang="en-US" sz="2000" dirty="0"/>
              <a:t> </a:t>
            </a:r>
            <a:r>
              <a:rPr lang="en-US" sz="2000" dirty="0" err="1"/>
              <a:t>pengungsi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bencana</a:t>
            </a:r>
            <a:endParaRPr lang="en-US" sz="2000" dirty="0"/>
          </a:p>
          <a:p>
            <a:pPr marL="935038" lvl="1" indent="-395288">
              <a:buNone/>
            </a:pPr>
            <a:r>
              <a:rPr lang="en-US" sz="2000" dirty="0"/>
              <a:t>B.5 Proses </a:t>
            </a:r>
            <a:r>
              <a:rPr lang="en-US" sz="2000" dirty="0" err="1"/>
              <a:t>penanganan</a:t>
            </a:r>
            <a:r>
              <a:rPr lang="en-US" sz="2000" dirty="0"/>
              <a:t> </a:t>
            </a:r>
            <a:r>
              <a:rPr lang="en-US" sz="2000" dirty="0" err="1"/>
              <a:t>jenazah</a:t>
            </a:r>
            <a:endParaRPr lang="en-US" sz="2000" dirty="0"/>
          </a:p>
          <a:p>
            <a:pPr marL="935038" lvl="1" indent="-395288">
              <a:buNone/>
            </a:pPr>
            <a:r>
              <a:rPr lang="en-US" sz="2000" dirty="0"/>
              <a:t>B.6 Proses </a:t>
            </a:r>
            <a:r>
              <a:rPr lang="en-US" sz="2000" dirty="0" err="1"/>
              <a:t>desinfektan</a:t>
            </a:r>
            <a:r>
              <a:rPr lang="en-US" sz="2000" dirty="0"/>
              <a:t> </a:t>
            </a:r>
            <a:r>
              <a:rPr lang="en-US" sz="2000" dirty="0" err="1"/>
              <a:t>mandiri</a:t>
            </a:r>
            <a:endParaRPr lang="en-US" sz="2000" dirty="0"/>
          </a:p>
          <a:p>
            <a:pPr marL="935038" lvl="1" indent="-395288">
              <a:buNone/>
            </a:pPr>
            <a:r>
              <a:rPr lang="en-US" sz="2000" dirty="0"/>
              <a:t>B.7 </a:t>
            </a:r>
            <a:r>
              <a:rPr lang="en-US" sz="2000" dirty="0" err="1"/>
              <a:t>Pelaksanaan</a:t>
            </a:r>
            <a:r>
              <a:rPr lang="en-US" sz="2000" dirty="0"/>
              <a:t> </a:t>
            </a:r>
            <a:r>
              <a:rPr lang="en-US" sz="2000" dirty="0" err="1"/>
              <a:t>Karantina</a:t>
            </a:r>
            <a:r>
              <a:rPr lang="en-US" sz="2000" dirty="0"/>
              <a:t> (</a:t>
            </a:r>
            <a:r>
              <a:rPr lang="en-US" sz="2000" dirty="0" err="1"/>
              <a:t>wajib</a:t>
            </a:r>
            <a:r>
              <a:rPr lang="en-US" sz="2000" dirty="0"/>
              <a:t>)</a:t>
            </a:r>
          </a:p>
          <a:p>
            <a:pPr marL="935038" lvl="1" indent="-395288">
              <a:buNone/>
            </a:pPr>
            <a:r>
              <a:rPr lang="en-US" sz="2000" dirty="0"/>
              <a:t>B.8 </a:t>
            </a:r>
            <a:r>
              <a:rPr lang="en-US" sz="2000" dirty="0" err="1"/>
              <a:t>Pengawasan</a:t>
            </a:r>
            <a:r>
              <a:rPr lang="en-US" sz="2000" dirty="0"/>
              <a:t> </a:t>
            </a:r>
            <a:r>
              <a:rPr lang="en-US" sz="2000" dirty="0" err="1"/>
              <a:t>Karantina</a:t>
            </a:r>
            <a:r>
              <a:rPr lang="en-US" sz="2000" dirty="0"/>
              <a:t> </a:t>
            </a:r>
            <a:r>
              <a:rPr lang="en-US" sz="2000" dirty="0" err="1"/>
              <a:t>Wajib</a:t>
            </a:r>
            <a:r>
              <a:rPr lang="en-US" sz="2000" dirty="0"/>
              <a:t> (</a:t>
            </a:r>
            <a:r>
              <a:rPr lang="en-US" sz="2000" dirty="0" err="1"/>
              <a:t>seperti</a:t>
            </a:r>
            <a:r>
              <a:rPr lang="en-US" sz="2000" dirty="0"/>
              <a:t> di Wisma </a:t>
            </a:r>
            <a:r>
              <a:rPr lang="en-US" sz="2000" dirty="0" err="1"/>
              <a:t>Atlit</a:t>
            </a:r>
            <a:r>
              <a:rPr lang="en-US" sz="2000" dirty="0"/>
              <a:t>)</a:t>
            </a:r>
          </a:p>
          <a:p>
            <a:pPr marL="935038" lvl="1" indent="-395288">
              <a:buNone/>
            </a:pPr>
            <a:r>
              <a:rPr lang="en-US" sz="2000" dirty="0"/>
              <a:t>B.9 </a:t>
            </a:r>
            <a:r>
              <a:rPr lang="en-US" sz="2000" dirty="0" err="1"/>
              <a:t>Pengamanan</a:t>
            </a:r>
            <a:r>
              <a:rPr lang="en-US" sz="2000" dirty="0"/>
              <a:t> </a:t>
            </a:r>
            <a:r>
              <a:rPr lang="en-US" sz="2000" dirty="0" err="1"/>
              <a:t>Penyimpanan</a:t>
            </a:r>
            <a:r>
              <a:rPr lang="en-US" sz="2000" dirty="0"/>
              <a:t> &amp; </a:t>
            </a:r>
            <a:r>
              <a:rPr lang="en-US" sz="2000" dirty="0" err="1"/>
              <a:t>Distribusi</a:t>
            </a:r>
            <a:r>
              <a:rPr lang="en-US" sz="2000" dirty="0"/>
              <a:t> </a:t>
            </a:r>
            <a:r>
              <a:rPr lang="en-US" sz="2000" dirty="0" err="1"/>
              <a:t>Logpal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endParaRPr lang="en-US" sz="2000" dirty="0"/>
          </a:p>
          <a:p>
            <a:pPr marL="935038" lvl="1" indent="-395288">
              <a:buNone/>
            </a:pPr>
            <a:r>
              <a:rPr lang="en-US" sz="2000" dirty="0"/>
              <a:t>B.10 </a:t>
            </a:r>
            <a:r>
              <a:rPr lang="en-US" sz="2000" dirty="0" err="1"/>
              <a:t>Pelaksanaan</a:t>
            </a:r>
            <a:r>
              <a:rPr lang="en-US" sz="2000" dirty="0"/>
              <a:t> Rapid Test</a:t>
            </a:r>
          </a:p>
          <a:p>
            <a:pPr marL="935038" lvl="1" indent="-395288">
              <a:buNone/>
            </a:pPr>
            <a:r>
              <a:rPr lang="en-US" sz="2000" dirty="0"/>
              <a:t>B.11 </a:t>
            </a:r>
            <a:r>
              <a:rPr lang="en-US" sz="2000" dirty="0" err="1"/>
              <a:t>Penyediaan</a:t>
            </a:r>
            <a:r>
              <a:rPr lang="en-US" sz="2000" dirty="0"/>
              <a:t> dan </a:t>
            </a:r>
            <a:r>
              <a:rPr lang="en-US" sz="2000" dirty="0" err="1"/>
              <a:t>Distribusi</a:t>
            </a:r>
            <a:r>
              <a:rPr lang="en-US" sz="2000" dirty="0"/>
              <a:t> APD</a:t>
            </a:r>
          </a:p>
        </p:txBody>
      </p:sp>
    </p:spTree>
    <p:extLst>
      <p:ext uri="{BB962C8B-B14F-4D97-AF65-F5344CB8AC3E}">
        <p14:creationId xmlns:p14="http://schemas.microsoft.com/office/powerpoint/2010/main" val="529441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E2651-DF2B-0440-8017-49BC6E32D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Franklin Gothic Heavy" charset="0"/>
                <a:ea typeface="Franklin Gothic Heavy" charset="0"/>
                <a:cs typeface="Franklin Gothic Heavy" charset="0"/>
              </a:rPr>
              <a:t>TERCUKUPI KEBUTUHAN ALAT PELINDUNG DIRI BAGI PETUGAS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FA719BF-3187-AF42-9EBF-44C817C90F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3242" y="2426818"/>
            <a:ext cx="3912567" cy="399763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E93533A-620D-834A-AE76-62BAEC1006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073" y="2747942"/>
            <a:ext cx="5455917" cy="335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33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E2651-DF2B-0440-8017-49BC6E32D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56" y="321211"/>
            <a:ext cx="10762488" cy="12070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800" b="1" kern="1200" dirty="0">
                <a:solidFill>
                  <a:schemeClr val="tx1"/>
                </a:solidFill>
                <a:latin typeface="Franklin Gothic Heavy" charset="0"/>
                <a:ea typeface="Franklin Gothic Heavy" charset="0"/>
                <a:cs typeface="Franklin Gothic Heavy" charset="0"/>
              </a:rPr>
              <a:t>TERCUKUPI KEBUTUHAN MASKER ,MULTIVITAMIN DAN HAND SANITIZER BAGI MASYARAKAT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5F0D0D-FEF5-2849-A833-DA26886714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2423680"/>
            <a:ext cx="5212080" cy="385694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375111-306C-49EA-9DD1-79A2ED7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3354776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9111364-AE4D-544F-941E-CCD4A3C626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0320" y="2423040"/>
            <a:ext cx="5212080" cy="385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57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6A8C60-164B-8340-9C77-B74781447E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DFA95E-D0B7-E947-A3FC-D6A92EF530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F4F056-41FC-C246-941D-037772E989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7B74AD-7829-6645-9E11-2DAA786148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5BCD8E-8449-464D-9BDE-FEEC6D2D7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800" b="1" kern="1200" dirty="0" err="1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Penyediaan</a:t>
            </a:r>
            <a:r>
              <a:rPr lang="en-US" sz="1800" b="1" kern="12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Desinfektan</a:t>
            </a:r>
            <a:r>
              <a:rPr lang="en-US" sz="1800" b="1" kern="12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, thermal gun dan thermal scanner di </a:t>
            </a:r>
            <a:r>
              <a:rPr lang="en-US" sz="1800" b="1" kern="1200" dirty="0" err="1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lokasi</a:t>
            </a:r>
            <a:r>
              <a:rPr lang="en-US" sz="1800" b="1" kern="12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perkantoran</a:t>
            </a:r>
            <a:r>
              <a:rPr lang="en-US" sz="1800" b="1" kern="12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, </a:t>
            </a:r>
            <a:r>
              <a:rPr lang="en-US" sz="1800" b="1" kern="1200" dirty="0" err="1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halte</a:t>
            </a:r>
            <a:r>
              <a:rPr lang="en-US" sz="1800" b="1" kern="12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, </a:t>
            </a:r>
            <a:r>
              <a:rPr lang="en-US" sz="1800" b="1" kern="1200" dirty="0" err="1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stasiun</a:t>
            </a:r>
            <a:r>
              <a:rPr lang="en-US" sz="1800" b="1" kern="12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, </a:t>
            </a:r>
            <a:r>
              <a:rPr lang="en-US" sz="1800" b="1" kern="1200" dirty="0" err="1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pelabuhan</a:t>
            </a:r>
            <a:r>
              <a:rPr lang="en-US" sz="1800" b="1" kern="12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, </a:t>
            </a:r>
            <a:r>
              <a:rPr lang="en-US" sz="1800" b="1" kern="1200" dirty="0" err="1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bandara</a:t>
            </a:r>
            <a:r>
              <a:rPr lang="en-US" sz="1800" b="1" kern="12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 dan </a:t>
            </a:r>
            <a:r>
              <a:rPr lang="en-US" sz="1800" b="1" kern="1200" dirty="0" err="1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tempat</a:t>
            </a:r>
            <a:r>
              <a:rPr lang="en-US" sz="1800" b="1" kern="12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tempat</a:t>
            </a:r>
            <a:r>
              <a:rPr lang="en-US" sz="1800" b="1" kern="1200" dirty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umum</a:t>
            </a:r>
            <a:endParaRPr lang="en-US" sz="1800" b="1" kern="1200" dirty="0">
              <a:solidFill>
                <a:schemeClr val="accent2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3650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19BA6-7C37-0D4E-A4DA-EA6F2C43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95" y="4726589"/>
            <a:ext cx="11582399" cy="131764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 kern="1200" dirty="0">
                <a:solidFill>
                  <a:schemeClr val="accent2"/>
                </a:solidFill>
                <a:latin typeface="Franklin Gothic Heavy" charset="0"/>
                <a:ea typeface="Franklin Gothic Heavy" charset="0"/>
                <a:cs typeface="Franklin Gothic Heavy" charset="0"/>
              </a:rPr>
              <a:t>SOSIALISASI EDUKASI MASYARAKAT COVID 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F6586E-BC28-1D41-8722-EDE43FAFCC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-4"/>
          <a:stretch/>
        </p:blipFill>
        <p:spPr>
          <a:xfrm>
            <a:off x="20" y="10"/>
            <a:ext cx="3008514" cy="42573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8B2FE1-D826-BB46-BC23-788D7FB3E5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1261" y="10"/>
            <a:ext cx="3008534" cy="42610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878933-97DA-5C4E-8FEE-4F07C43CDB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2522" y="10"/>
            <a:ext cx="3008376" cy="42610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65E658-0AB5-CD4A-8921-05885AD41F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3624" y="10"/>
            <a:ext cx="3008376" cy="42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24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5400" dirty="0">
                <a:solidFill>
                  <a:srgbClr val="FFFFFF"/>
                </a:solidFill>
                <a:latin typeface="Franklin Gothic Heavy" charset="0"/>
                <a:ea typeface="Franklin Gothic Heavy" charset="0"/>
                <a:cs typeface="Franklin Gothic Heavy" charset="0"/>
              </a:rPr>
              <a:t>SOSIALISASI EDUKASI MASYARAKAT COVID 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" y="610873"/>
            <a:ext cx="3425609" cy="3391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729" y="615637"/>
            <a:ext cx="3433324" cy="338182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9725" y="616905"/>
            <a:ext cx="3423916" cy="342391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851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18966" y="0"/>
            <a:ext cx="3673033" cy="6858000"/>
          </a:xfrm>
          <a:prstGeom prst="rect">
            <a:avLst/>
          </a:prstGeom>
          <a:solidFill>
            <a:srgbClr val="A03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903835" y="3888174"/>
            <a:ext cx="3591901" cy="2969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i="1" dirty="0">
                <a:solidFill>
                  <a:schemeClr val="bg1"/>
                </a:solidFill>
                <a:latin typeface="Franklin Gothic Heavy" panose="020B0903020102020204" pitchFamily="34" charset="0"/>
              </a:rPr>
              <a:t>10 LANGKAH MENDASAR KOTA TANGGUH BENCANA</a:t>
            </a:r>
            <a:endParaRPr lang="id-ID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916" y="413368"/>
            <a:ext cx="2419769" cy="329201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63F228C-DFAF-446E-870D-9A11F4C6FC80}"/>
              </a:ext>
            </a:extLst>
          </p:cNvPr>
          <p:cNvGrpSpPr/>
          <p:nvPr/>
        </p:nvGrpSpPr>
        <p:grpSpPr>
          <a:xfrm>
            <a:off x="356019" y="232587"/>
            <a:ext cx="7859210" cy="6387168"/>
            <a:chOff x="462987" y="183394"/>
            <a:chExt cx="7859210" cy="638716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8DBF189-690B-44C7-9F51-4B5D044768DD}"/>
                </a:ext>
              </a:extLst>
            </p:cNvPr>
            <p:cNvSpPr/>
            <p:nvPr/>
          </p:nvSpPr>
          <p:spPr>
            <a:xfrm>
              <a:off x="659757" y="183394"/>
              <a:ext cx="4169249" cy="6387167"/>
            </a:xfrm>
            <a:prstGeom prst="rect">
              <a:avLst/>
            </a:prstGeom>
            <a:solidFill>
              <a:srgbClr val="A037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B3DFB8D-F061-4575-850D-87B935E7D6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2987" y="183395"/>
              <a:ext cx="4545861" cy="415863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523960F-CFD8-499F-B2B5-B697A7FA3D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45861" y="183396"/>
              <a:ext cx="3776336" cy="63871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9486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36;p47"/>
          <p:cNvSpPr/>
          <p:nvPr/>
        </p:nvSpPr>
        <p:spPr>
          <a:xfrm>
            <a:off x="0" y="-86062"/>
            <a:ext cx="12192000" cy="6944061"/>
          </a:xfrm>
          <a:prstGeom prst="rect">
            <a:avLst/>
          </a:prstGeom>
          <a:solidFill>
            <a:srgbClr val="25282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2D08199-782F-4FA6-A49A-0E8D8F16607C}"/>
              </a:ext>
            </a:extLst>
          </p:cNvPr>
          <p:cNvGrpSpPr/>
          <p:nvPr/>
        </p:nvGrpSpPr>
        <p:grpSpPr>
          <a:xfrm>
            <a:off x="393371" y="128190"/>
            <a:ext cx="554705" cy="122905"/>
            <a:chOff x="6096000" y="418454"/>
            <a:chExt cx="554705" cy="12290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2AAB848-BC62-4B13-8D9D-976CAE9058BB}"/>
                </a:ext>
              </a:extLst>
            </p:cNvPr>
            <p:cNvSpPr/>
            <p:nvPr/>
          </p:nvSpPr>
          <p:spPr>
            <a:xfrm>
              <a:off x="6096000" y="418454"/>
              <a:ext cx="122905" cy="1229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5646016-E1EE-432E-AB52-4557C3CB818A}"/>
                </a:ext>
              </a:extLst>
            </p:cNvPr>
            <p:cNvSpPr/>
            <p:nvPr/>
          </p:nvSpPr>
          <p:spPr>
            <a:xfrm>
              <a:off x="6311900" y="418454"/>
              <a:ext cx="122905" cy="1229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B968649-3B46-44B2-8A95-3830AE447DC5}"/>
                </a:ext>
              </a:extLst>
            </p:cNvPr>
            <p:cNvSpPr/>
            <p:nvPr/>
          </p:nvSpPr>
          <p:spPr>
            <a:xfrm>
              <a:off x="6527800" y="418454"/>
              <a:ext cx="122905" cy="1229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23567B7-0BFB-4E45-8A67-1E0130A20D0B}"/>
              </a:ext>
            </a:extLst>
          </p:cNvPr>
          <p:cNvSpPr txBox="1"/>
          <p:nvPr/>
        </p:nvSpPr>
        <p:spPr>
          <a:xfrm>
            <a:off x="222935" y="62717"/>
            <a:ext cx="8863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err="1">
                <a:solidFill>
                  <a:srgbClr val="FFFF00"/>
                </a:solidFill>
              </a:rPr>
              <a:t>Manfaat</a:t>
            </a:r>
            <a:r>
              <a:rPr lang="en-US" altLang="ko-KR" sz="3200" b="1" dirty="0">
                <a:solidFill>
                  <a:srgbClr val="FFFF00"/>
                </a:solidFill>
              </a:rPr>
              <a:t> </a:t>
            </a:r>
            <a:r>
              <a:rPr lang="en-US" altLang="ko-KR" sz="3200" b="1" dirty="0" err="1">
                <a:solidFill>
                  <a:srgbClr val="FFFF00"/>
                </a:solidFill>
              </a:rPr>
              <a:t>Kolaborasi</a:t>
            </a:r>
            <a:r>
              <a:rPr lang="en-US" altLang="ko-KR" sz="3200" b="1" dirty="0">
                <a:solidFill>
                  <a:srgbClr val="FFFF00"/>
                </a:solidFill>
              </a:rPr>
              <a:t> </a:t>
            </a:r>
            <a:r>
              <a:rPr lang="en-US" altLang="ko-KR" sz="3200" b="1" dirty="0" err="1">
                <a:solidFill>
                  <a:schemeClr val="bg1"/>
                </a:solidFill>
                <a:latin typeface="Franklin Gothic"/>
              </a:rPr>
              <a:t>Pentahelix</a:t>
            </a:r>
            <a:r>
              <a:rPr lang="en-US" altLang="ko-KR" sz="3200" b="1" dirty="0">
                <a:solidFill>
                  <a:schemeClr val="bg1"/>
                </a:solidFill>
                <a:latin typeface="Franklin Gothic"/>
              </a:rPr>
              <a:t> dan </a:t>
            </a:r>
            <a:r>
              <a:rPr lang="en-US" altLang="ko-KR" sz="3200" b="1" dirty="0" err="1">
                <a:solidFill>
                  <a:schemeClr val="bg1"/>
                </a:solidFill>
                <a:latin typeface="Franklin Gothic"/>
              </a:rPr>
              <a:t>Pelibatan</a:t>
            </a:r>
            <a:r>
              <a:rPr lang="en-US" altLang="ko-KR" sz="3200" b="1" dirty="0">
                <a:solidFill>
                  <a:schemeClr val="bg1"/>
                </a:solidFill>
                <a:latin typeface="Franklin Gothic"/>
              </a:rPr>
              <a:t> </a:t>
            </a:r>
            <a:r>
              <a:rPr lang="en-US" altLang="ko-KR" sz="3200" b="1" dirty="0" err="1">
                <a:solidFill>
                  <a:schemeClr val="bg1"/>
                </a:solidFill>
                <a:latin typeface="Franklin Gothic"/>
              </a:rPr>
              <a:t>Pakar</a:t>
            </a:r>
            <a:endParaRPr lang="en-US" altLang="ko-KR" sz="3200" b="1" dirty="0">
              <a:solidFill>
                <a:schemeClr val="bg1"/>
              </a:solidFill>
              <a:latin typeface="Franklin Gothic"/>
            </a:endParaRP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FD9DF5B6-69DF-7947-B947-80AC7EBDE7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317380"/>
              </p:ext>
            </p:extLst>
          </p:nvPr>
        </p:nvGraphicFramePr>
        <p:xfrm>
          <a:off x="0" y="987574"/>
          <a:ext cx="11974286" cy="5529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D23567B7-0BFB-4E45-8A67-1E0130A20D0B}"/>
              </a:ext>
            </a:extLst>
          </p:cNvPr>
          <p:cNvSpPr txBox="1"/>
          <p:nvPr/>
        </p:nvSpPr>
        <p:spPr>
          <a:xfrm>
            <a:off x="222935" y="6286081"/>
            <a:ext cx="1015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(</a:t>
            </a:r>
            <a:r>
              <a:rPr lang="en-US" altLang="ko-KR" sz="1200" b="1" dirty="0" err="1">
                <a:solidFill>
                  <a:schemeClr val="bg1"/>
                </a:solidFill>
              </a:rPr>
              <a:t>Fema</a:t>
            </a:r>
            <a:r>
              <a:rPr lang="en-US" altLang="ko-KR" sz="1200" b="1" dirty="0">
                <a:solidFill>
                  <a:schemeClr val="bg1"/>
                </a:solidFill>
              </a:rPr>
              <a:t>, 2016)</a:t>
            </a:r>
          </a:p>
        </p:txBody>
      </p:sp>
    </p:spTree>
    <p:extLst>
      <p:ext uri="{BB962C8B-B14F-4D97-AF65-F5344CB8AC3E}">
        <p14:creationId xmlns:p14="http://schemas.microsoft.com/office/powerpoint/2010/main" val="2558533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4310BC-E161-48D3-A288-6B2E8D1C2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4859"/>
            <a:ext cx="10515600" cy="823913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Pemulangan</a:t>
            </a:r>
            <a:r>
              <a:rPr lang="en-US" sz="4000" b="1" dirty="0"/>
              <a:t> Tenaga </a:t>
            </a:r>
            <a:r>
              <a:rPr lang="en-US" sz="4000" b="1" dirty="0" err="1"/>
              <a:t>Kerja</a:t>
            </a:r>
            <a:r>
              <a:rPr lang="en-US" sz="4000" b="1" dirty="0"/>
              <a:t> </a:t>
            </a:r>
            <a:r>
              <a:rPr lang="en-US" sz="4000" b="1" dirty="0" err="1"/>
              <a:t>Migran</a:t>
            </a:r>
            <a:r>
              <a:rPr lang="en-US" sz="4000" b="1" dirty="0"/>
              <a:t> </a:t>
            </a:r>
            <a:r>
              <a:rPr lang="en-US" sz="4000" b="1" dirty="0" err="1"/>
              <a:t>dari</a:t>
            </a:r>
            <a:r>
              <a:rPr lang="en-US" sz="4000" b="1" dirty="0"/>
              <a:t> Malaysia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2DA5037-DB49-4F24-84AE-899BABAD6C4C}"/>
              </a:ext>
            </a:extLst>
          </p:cNvPr>
          <p:cNvSpPr txBox="1">
            <a:spLocks/>
          </p:cNvSpPr>
          <p:nvPr/>
        </p:nvSpPr>
        <p:spPr>
          <a:xfrm>
            <a:off x="862014" y="859122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Tanggapan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607788-81AE-4F96-8267-D080FEE7C6A0}"/>
              </a:ext>
            </a:extLst>
          </p:cNvPr>
          <p:cNvSpPr txBox="1">
            <a:spLocks/>
          </p:cNvSpPr>
          <p:nvPr/>
        </p:nvSpPr>
        <p:spPr>
          <a:xfrm>
            <a:off x="467360" y="1652236"/>
            <a:ext cx="5437617" cy="451108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keputusan</a:t>
            </a:r>
            <a:r>
              <a:rPr lang="en-US" sz="2000" dirty="0"/>
              <a:t> “lockdown” </a:t>
            </a:r>
            <a:r>
              <a:rPr lang="en-US" sz="2000" dirty="0" err="1"/>
              <a:t>pemerintah</a:t>
            </a:r>
            <a:r>
              <a:rPr lang="en-US" sz="2000" dirty="0"/>
              <a:t> </a:t>
            </a:r>
            <a:r>
              <a:rPr lang="en-US" sz="2000" dirty="0" err="1"/>
              <a:t>malaysia</a:t>
            </a:r>
            <a:r>
              <a:rPr lang="en-US" sz="2000" dirty="0"/>
              <a:t>, </a:t>
            </a:r>
            <a:r>
              <a:rPr lang="en-US" sz="2000" dirty="0" err="1"/>
              <a:t>pemerintah</a:t>
            </a:r>
            <a:r>
              <a:rPr lang="en-US" sz="2000" dirty="0"/>
              <a:t> </a:t>
            </a:r>
            <a:r>
              <a:rPr lang="en-US" sz="2000" dirty="0" err="1"/>
              <a:t>indonesia</a:t>
            </a:r>
            <a:r>
              <a:rPr lang="en-US" sz="2000" dirty="0"/>
              <a:t> </a:t>
            </a:r>
            <a:r>
              <a:rPr lang="en-US" sz="2000" dirty="0" err="1"/>
              <a:t>membantu</a:t>
            </a:r>
            <a:r>
              <a:rPr lang="en-US" sz="2000" dirty="0"/>
              <a:t> </a:t>
            </a:r>
            <a:r>
              <a:rPr lang="en-US" sz="2000" dirty="0" err="1"/>
              <a:t>pemulangan</a:t>
            </a:r>
            <a:r>
              <a:rPr lang="en-US" sz="2000" dirty="0"/>
              <a:t> TKI/</a:t>
            </a:r>
            <a:r>
              <a:rPr lang="en-US" sz="2000" dirty="0" err="1"/>
              <a:t>Buruh</a:t>
            </a:r>
            <a:r>
              <a:rPr lang="en-US" sz="2000" dirty="0"/>
              <a:t> </a:t>
            </a:r>
            <a:r>
              <a:rPr lang="en-US" sz="2000" dirty="0" err="1"/>
              <a:t>migram</a:t>
            </a:r>
            <a:r>
              <a:rPr lang="en-US" sz="2000" dirty="0"/>
              <a:t> lain </a:t>
            </a:r>
            <a:r>
              <a:rPr lang="en-US" sz="2000" dirty="0" err="1"/>
              <a:t>ke</a:t>
            </a:r>
            <a:r>
              <a:rPr lang="en-US" sz="2000" dirty="0"/>
              <a:t> Indonesia. </a:t>
            </a:r>
          </a:p>
          <a:p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identifikasi</a:t>
            </a:r>
            <a:r>
              <a:rPr lang="en-US" sz="2000" dirty="0"/>
              <a:t> </a:t>
            </a:r>
            <a:r>
              <a:rPr lang="en-US" sz="2000" dirty="0" err="1"/>
              <a:t>tempat</a:t>
            </a:r>
            <a:r>
              <a:rPr lang="en-US" sz="2000" dirty="0"/>
              <a:t>/”</a:t>
            </a:r>
            <a:r>
              <a:rPr lang="en-US" sz="2000" dirty="0" err="1"/>
              <a:t>pintu”masuk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: </a:t>
            </a:r>
            <a:r>
              <a:rPr lang="en-US" sz="2000" dirty="0" err="1"/>
              <a:t>Kepulauan</a:t>
            </a:r>
            <a:r>
              <a:rPr lang="en-US" sz="2000" dirty="0"/>
              <a:t> Riau: </a:t>
            </a:r>
            <a:r>
              <a:rPr lang="en-US" sz="2000" dirty="0" err="1"/>
              <a:t>Batam</a:t>
            </a:r>
            <a:r>
              <a:rPr lang="en-US" sz="2000" dirty="0"/>
              <a:t> dan </a:t>
            </a:r>
            <a:r>
              <a:rPr lang="en-US" sz="2000" dirty="0" err="1"/>
              <a:t>Tanjung</a:t>
            </a:r>
            <a:r>
              <a:rPr lang="en-US" sz="2000" dirty="0"/>
              <a:t> </a:t>
            </a:r>
            <a:r>
              <a:rPr lang="en-US" sz="2000" dirty="0" err="1"/>
              <a:t>Balai</a:t>
            </a:r>
            <a:r>
              <a:rPr lang="en-US" sz="2000" dirty="0"/>
              <a:t>,; Riau: </a:t>
            </a:r>
            <a:r>
              <a:rPr lang="en-US" sz="2000" dirty="0" err="1"/>
              <a:t>Bengkalis</a:t>
            </a:r>
            <a:r>
              <a:rPr lang="en-US" sz="2000" dirty="0"/>
              <a:t> dan </a:t>
            </a:r>
            <a:r>
              <a:rPr lang="en-US" sz="2000" dirty="0" err="1"/>
              <a:t>Dumai</a:t>
            </a:r>
            <a:r>
              <a:rPr lang="en-US" sz="2000" dirty="0"/>
              <a:t>; Kalimantan Barat: </a:t>
            </a:r>
            <a:r>
              <a:rPr lang="en-US" sz="2000" dirty="0" err="1"/>
              <a:t>Entikong</a:t>
            </a:r>
            <a:r>
              <a:rPr lang="en-US" sz="2000" dirty="0"/>
              <a:t>, Arup, dan </a:t>
            </a:r>
            <a:r>
              <a:rPr lang="en-US" sz="2000" dirty="0" err="1"/>
              <a:t>Badau</a:t>
            </a:r>
            <a:r>
              <a:rPr lang="en-US" sz="2000" dirty="0"/>
              <a:t>; Kalimantan Utara: </a:t>
            </a:r>
            <a:r>
              <a:rPr lang="en-US" sz="2000" dirty="0" err="1"/>
              <a:t>Nunukan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Pemerintah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Gugus</a:t>
            </a:r>
            <a:r>
              <a:rPr lang="en-US" sz="2000" dirty="0"/>
              <a:t> </a:t>
            </a:r>
            <a:r>
              <a:rPr lang="en-US" sz="2000" dirty="0" err="1"/>
              <a:t>Tugas</a:t>
            </a:r>
            <a:r>
              <a:rPr lang="en-US" sz="2000" dirty="0"/>
              <a:t> COVID-19, </a:t>
            </a:r>
            <a:r>
              <a:rPr lang="en-US" sz="2000" dirty="0" err="1"/>
              <a:t>merencanakan</a:t>
            </a:r>
            <a:r>
              <a:rPr lang="en-US" sz="2000" dirty="0"/>
              <a:t> </a:t>
            </a:r>
            <a:r>
              <a:rPr lang="en-US" sz="2000" dirty="0" err="1"/>
              <a:t>operasi</a:t>
            </a:r>
            <a:r>
              <a:rPr lang="en-US" sz="2000" dirty="0"/>
              <a:t> </a:t>
            </a:r>
            <a:r>
              <a:rPr lang="en-US" sz="2000" dirty="0" err="1"/>
              <a:t>penanganan</a:t>
            </a:r>
            <a:r>
              <a:rPr lang="en-US" sz="2000" dirty="0"/>
              <a:t> </a:t>
            </a:r>
            <a:r>
              <a:rPr lang="en-US" sz="2000" dirty="0" err="1"/>
              <a:t>pemulangan</a:t>
            </a:r>
            <a:r>
              <a:rPr lang="en-US" sz="2000" dirty="0"/>
              <a:t> TKI/</a:t>
            </a:r>
            <a:r>
              <a:rPr lang="en-US" sz="2000" dirty="0" err="1"/>
              <a:t>buruh</a:t>
            </a:r>
            <a:r>
              <a:rPr lang="en-US" sz="2000" dirty="0"/>
              <a:t> </a:t>
            </a:r>
            <a:r>
              <a:rPr lang="en-US" sz="2000" dirty="0" err="1"/>
              <a:t>migram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protokol</a:t>
            </a:r>
            <a:r>
              <a:rPr lang="en-US" sz="2000" dirty="0"/>
              <a:t> </a:t>
            </a:r>
            <a:r>
              <a:rPr lang="en-US" sz="2000" dirty="0" err="1"/>
              <a:t>mekanisme</a:t>
            </a:r>
            <a:r>
              <a:rPr lang="en-US" sz="2000" dirty="0"/>
              <a:t> </a:t>
            </a:r>
            <a:r>
              <a:rPr lang="en-US" sz="2000" dirty="0" err="1"/>
              <a:t>pemutusan</a:t>
            </a:r>
            <a:r>
              <a:rPr lang="en-US" sz="2000" dirty="0"/>
              <a:t> </a:t>
            </a:r>
            <a:r>
              <a:rPr lang="en-US" sz="2000" dirty="0" err="1"/>
              <a:t>transmisi</a:t>
            </a:r>
            <a:r>
              <a:rPr lang="en-US" sz="2000" dirty="0"/>
              <a:t> COVID-19. </a:t>
            </a:r>
            <a:endParaRPr lang="en-ID" sz="2000" dirty="0"/>
          </a:p>
          <a:p>
            <a:r>
              <a:rPr lang="en-US" sz="2000" dirty="0" err="1"/>
              <a:t>Tantangan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 yang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diperhitungkan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banyaknya</a:t>
            </a:r>
            <a:r>
              <a:rPr lang="en-US" sz="2000" dirty="0"/>
              <a:t> ‘</a:t>
            </a:r>
            <a:r>
              <a:rPr lang="en-US" sz="2000" dirty="0" err="1"/>
              <a:t>pintu</a:t>
            </a:r>
            <a:r>
              <a:rPr lang="en-US" sz="2000" dirty="0"/>
              <a:t>’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jalan</a:t>
            </a:r>
            <a:r>
              <a:rPr lang="en-US" sz="2000" dirty="0"/>
              <a:t> </a:t>
            </a:r>
            <a:r>
              <a:rPr lang="en-US" sz="2000" dirty="0" err="1"/>
              <a:t>masuk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wilayah Malaysia di Kalimantan Barat dan Kalimantan Utara (‘</a:t>
            </a:r>
            <a:r>
              <a:rPr lang="en-US" sz="2000" dirty="0" err="1"/>
              <a:t>jalan</a:t>
            </a:r>
            <a:r>
              <a:rPr lang="en-US" sz="2000" dirty="0"/>
              <a:t> </a:t>
            </a:r>
            <a:r>
              <a:rPr lang="en-US" sz="2000" dirty="0" err="1"/>
              <a:t>tikus</a:t>
            </a:r>
            <a:r>
              <a:rPr lang="en-US" sz="2000" dirty="0"/>
              <a:t>’ </a:t>
            </a:r>
            <a:r>
              <a:rPr lang="en-US" sz="2000" dirty="0" err="1"/>
              <a:t>atau</a:t>
            </a:r>
            <a:r>
              <a:rPr lang="en-US" sz="2000" dirty="0"/>
              <a:t> ‘</a:t>
            </a:r>
            <a:r>
              <a:rPr lang="en-US" sz="2000" dirty="0" err="1"/>
              <a:t>jalan</a:t>
            </a:r>
            <a:r>
              <a:rPr lang="en-US" sz="2000" dirty="0"/>
              <a:t> </a:t>
            </a:r>
            <a:r>
              <a:rPr lang="en-US" sz="2000" dirty="0" err="1"/>
              <a:t>tradisional</a:t>
            </a:r>
            <a:r>
              <a:rPr lang="en-US" sz="2000" dirty="0"/>
              <a:t>’ )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A045386-4F3B-471F-A49A-5FC33D33F196}"/>
              </a:ext>
            </a:extLst>
          </p:cNvPr>
          <p:cNvSpPr txBox="1">
            <a:spLocks/>
          </p:cNvSpPr>
          <p:nvPr/>
        </p:nvSpPr>
        <p:spPr>
          <a:xfrm>
            <a:off x="6172200" y="913947"/>
            <a:ext cx="5183188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accent1"/>
                </a:solidFill>
              </a:rPr>
              <a:t>Protokol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Umum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44159C5-6E4D-47A2-99FE-DBF138D83B59}"/>
              </a:ext>
            </a:extLst>
          </p:cNvPr>
          <p:cNvSpPr txBox="1">
            <a:spLocks/>
          </p:cNvSpPr>
          <p:nvPr/>
        </p:nvSpPr>
        <p:spPr>
          <a:xfrm>
            <a:off x="5927203" y="1442720"/>
            <a:ext cx="5797437" cy="4978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chemeClr val="accent1"/>
                </a:solidFill>
              </a:rPr>
              <a:t>Protokol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umum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dalam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mekanisme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ini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r>
              <a:rPr lang="en-US" sz="2400" dirty="0" err="1">
                <a:solidFill>
                  <a:schemeClr val="accent1"/>
                </a:solidFill>
              </a:rPr>
              <a:t>menggunakan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skenario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umum</a:t>
            </a:r>
            <a:r>
              <a:rPr lang="en-US" sz="2400" dirty="0">
                <a:solidFill>
                  <a:schemeClr val="accent1"/>
                </a:solidFill>
              </a:rPr>
              <a:t> dan </a:t>
            </a:r>
            <a:r>
              <a:rPr lang="en-US" sz="2400" dirty="0" err="1">
                <a:solidFill>
                  <a:schemeClr val="accent1"/>
                </a:solidFill>
              </a:rPr>
              <a:t>rancangan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tanggapan</a:t>
            </a:r>
            <a:r>
              <a:rPr lang="en-US" sz="2400" dirty="0">
                <a:solidFill>
                  <a:schemeClr val="accent1"/>
                </a:solidFill>
              </a:rPr>
              <a:t>:</a:t>
            </a:r>
            <a:endParaRPr lang="en-ID" sz="2400" dirty="0">
              <a:solidFill>
                <a:schemeClr val="accent1"/>
              </a:solidFill>
            </a:endParaRPr>
          </a:p>
          <a:p>
            <a:pPr lvl="1"/>
            <a:r>
              <a:rPr lang="en-US" sz="1800" dirty="0" err="1">
                <a:solidFill>
                  <a:schemeClr val="accent1"/>
                </a:solidFill>
              </a:rPr>
              <a:t>Seluruh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warga</a:t>
            </a:r>
            <a:r>
              <a:rPr lang="en-US" sz="1800" dirty="0">
                <a:solidFill>
                  <a:schemeClr val="accent1"/>
                </a:solidFill>
              </a:rPr>
              <a:t> yang </a:t>
            </a:r>
            <a:r>
              <a:rPr lang="en-US" sz="1800" dirty="0" err="1">
                <a:solidFill>
                  <a:schemeClr val="accent1"/>
                </a:solidFill>
              </a:rPr>
              <a:t>masuk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diperiksa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cepat</a:t>
            </a:r>
            <a:r>
              <a:rPr lang="en-US" sz="1800" dirty="0">
                <a:solidFill>
                  <a:schemeClr val="accent1"/>
                </a:solidFill>
              </a:rPr>
              <a:t> (rapid testing)</a:t>
            </a:r>
            <a:endParaRPr lang="en-ID" sz="1800" dirty="0">
              <a:solidFill>
                <a:schemeClr val="accent1"/>
              </a:solidFill>
            </a:endParaRPr>
          </a:p>
          <a:p>
            <a:pPr lvl="1"/>
            <a:r>
              <a:rPr lang="en-US" sz="1800" dirty="0" err="1">
                <a:solidFill>
                  <a:schemeClr val="accent1"/>
                </a:solidFill>
              </a:rPr>
              <a:t>Jika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ditemukan</a:t>
            </a:r>
            <a:r>
              <a:rPr lang="en-US" sz="1800" dirty="0">
                <a:solidFill>
                  <a:schemeClr val="accent1"/>
                </a:solidFill>
              </a:rPr>
              <a:t> ‘</a:t>
            </a:r>
            <a:r>
              <a:rPr lang="en-US" sz="1800" dirty="0" err="1">
                <a:solidFill>
                  <a:schemeClr val="accent1"/>
                </a:solidFill>
              </a:rPr>
              <a:t>negatif</a:t>
            </a:r>
            <a:r>
              <a:rPr lang="en-US" sz="1800" dirty="0">
                <a:solidFill>
                  <a:schemeClr val="accent1"/>
                </a:solidFill>
              </a:rPr>
              <a:t>’: </a:t>
            </a:r>
            <a:r>
              <a:rPr lang="en-US" sz="1800" dirty="0" err="1">
                <a:solidFill>
                  <a:schemeClr val="accent1"/>
                </a:solidFill>
              </a:rPr>
              <a:t>dilakukan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perekaman</a:t>
            </a:r>
            <a:r>
              <a:rPr lang="en-US" sz="1800" dirty="0">
                <a:solidFill>
                  <a:schemeClr val="accent1"/>
                </a:solidFill>
              </a:rPr>
              <a:t> data OTG, </a:t>
            </a:r>
            <a:r>
              <a:rPr lang="en-US" sz="1800" dirty="0" err="1">
                <a:solidFill>
                  <a:schemeClr val="accent1"/>
                </a:solidFill>
              </a:rPr>
              <a:t>mendapatkan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Health Alert Card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diminta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melakukan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karantina-mandiri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selama</a:t>
            </a:r>
            <a:r>
              <a:rPr lang="en-US" sz="1800" dirty="0">
                <a:solidFill>
                  <a:schemeClr val="accent1"/>
                </a:solidFill>
              </a:rPr>
              <a:t> 14 </a:t>
            </a:r>
            <a:r>
              <a:rPr lang="en-US" sz="1800" dirty="0" err="1">
                <a:solidFill>
                  <a:schemeClr val="accent1"/>
                </a:solidFill>
              </a:rPr>
              <a:t>hari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dibantu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pemulangan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sampai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ke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desa</a:t>
            </a:r>
            <a:r>
              <a:rPr lang="en-US" sz="1800" dirty="0">
                <a:solidFill>
                  <a:schemeClr val="accent1"/>
                </a:solidFill>
              </a:rPr>
              <a:t>/</a:t>
            </a:r>
            <a:r>
              <a:rPr lang="en-US" sz="1800" dirty="0" err="1">
                <a:solidFill>
                  <a:schemeClr val="accent1"/>
                </a:solidFill>
              </a:rPr>
              <a:t>kelurahan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atau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sampai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ke</a:t>
            </a:r>
            <a:r>
              <a:rPr lang="en-US" sz="1800" dirty="0">
                <a:solidFill>
                  <a:schemeClr val="accent1"/>
                </a:solidFill>
              </a:rPr>
              <a:t> terminal/</a:t>
            </a:r>
            <a:r>
              <a:rPr lang="en-US" sz="1800" dirty="0" err="1">
                <a:solidFill>
                  <a:schemeClr val="accent1"/>
                </a:solidFill>
              </a:rPr>
              <a:t>bandara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terdekat</a:t>
            </a:r>
            <a:r>
              <a:rPr lang="en-US" sz="1800" dirty="0">
                <a:solidFill>
                  <a:schemeClr val="accent1"/>
                </a:solidFill>
              </a:rPr>
              <a:t>; </a:t>
            </a:r>
            <a:r>
              <a:rPr lang="en-US" sz="1800" dirty="0" err="1">
                <a:solidFill>
                  <a:schemeClr val="accent1"/>
                </a:solidFill>
              </a:rPr>
              <a:t>melapor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kepada</a:t>
            </a:r>
            <a:r>
              <a:rPr lang="en-US" sz="1800" dirty="0">
                <a:solidFill>
                  <a:schemeClr val="accent1"/>
                </a:solidFill>
              </a:rPr>
              <a:t> RT/RW dan </a:t>
            </a:r>
            <a:r>
              <a:rPr lang="en-US" sz="1800" dirty="0" err="1">
                <a:solidFill>
                  <a:schemeClr val="accent1"/>
                </a:solidFill>
              </a:rPr>
              <a:t>desa</a:t>
            </a:r>
            <a:r>
              <a:rPr lang="en-US" sz="1800" dirty="0">
                <a:solidFill>
                  <a:schemeClr val="accent1"/>
                </a:solidFill>
              </a:rPr>
              <a:t>/</a:t>
            </a:r>
            <a:r>
              <a:rPr lang="en-US" sz="1800" dirty="0" err="1">
                <a:solidFill>
                  <a:schemeClr val="accent1"/>
                </a:solidFill>
              </a:rPr>
              <a:t>kelurahan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tempat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asalnya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dimonitoring</a:t>
            </a:r>
            <a:r>
              <a:rPr lang="en-US" sz="1800" dirty="0">
                <a:solidFill>
                  <a:schemeClr val="accent1"/>
                </a:solidFill>
              </a:rPr>
              <a:t> oleh </a:t>
            </a:r>
            <a:r>
              <a:rPr lang="en-US" sz="1800" dirty="0" err="1">
                <a:solidFill>
                  <a:schemeClr val="accent1"/>
                </a:solidFill>
              </a:rPr>
              <a:t>Puskesmas</a:t>
            </a:r>
            <a:r>
              <a:rPr lang="en-US" sz="1800" dirty="0">
                <a:solidFill>
                  <a:schemeClr val="accent1"/>
                </a:solidFill>
              </a:rPr>
              <a:t>/</a:t>
            </a:r>
            <a:r>
              <a:rPr lang="en-US" sz="1800" dirty="0" err="1">
                <a:solidFill>
                  <a:schemeClr val="accent1"/>
                </a:solidFill>
              </a:rPr>
              <a:t>Layakan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Kesehatan</a:t>
            </a:r>
            <a:r>
              <a:rPr lang="en-US" sz="1800" dirty="0">
                <a:solidFill>
                  <a:schemeClr val="accent1"/>
                </a:solidFill>
              </a:rPr>
              <a:t> Primer </a:t>
            </a:r>
            <a:r>
              <a:rPr lang="en-US" sz="1800" dirty="0" err="1">
                <a:solidFill>
                  <a:schemeClr val="accent1"/>
                </a:solidFill>
              </a:rPr>
              <a:t>terdekat</a:t>
            </a:r>
            <a:r>
              <a:rPr lang="en-US" sz="1800" dirty="0">
                <a:solidFill>
                  <a:schemeClr val="accent1"/>
                </a:solidFill>
              </a:rPr>
              <a:t>; </a:t>
            </a:r>
            <a:endParaRPr lang="en-ID" sz="1800" dirty="0">
              <a:solidFill>
                <a:schemeClr val="accent1"/>
              </a:solidFill>
            </a:endParaRPr>
          </a:p>
          <a:p>
            <a:pPr lvl="1"/>
            <a:r>
              <a:rPr lang="en-US" sz="1800" dirty="0" err="1">
                <a:solidFill>
                  <a:schemeClr val="accent1"/>
                </a:solidFill>
              </a:rPr>
              <a:t>Jika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ditemukan</a:t>
            </a:r>
            <a:r>
              <a:rPr lang="en-US" sz="1800" dirty="0">
                <a:solidFill>
                  <a:schemeClr val="accent1"/>
                </a:solidFill>
              </a:rPr>
              <a:t> ‘</a:t>
            </a:r>
            <a:r>
              <a:rPr lang="en-US" sz="1800" dirty="0" err="1">
                <a:solidFill>
                  <a:schemeClr val="accent1"/>
                </a:solidFill>
              </a:rPr>
              <a:t>positif</a:t>
            </a:r>
            <a:r>
              <a:rPr lang="en-US" sz="1800" dirty="0">
                <a:solidFill>
                  <a:schemeClr val="accent1"/>
                </a:solidFill>
              </a:rPr>
              <a:t>’ </a:t>
            </a:r>
            <a:r>
              <a:rPr lang="en-US" sz="1800" dirty="0" err="1">
                <a:solidFill>
                  <a:schemeClr val="accent1"/>
                </a:solidFill>
              </a:rPr>
              <a:t>dengan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gejala</a:t>
            </a:r>
            <a:r>
              <a:rPr lang="en-US" sz="1800" dirty="0">
                <a:solidFill>
                  <a:schemeClr val="accent1"/>
                </a:solidFill>
              </a:rPr>
              <a:t>: </a:t>
            </a:r>
            <a:r>
              <a:rPr lang="en-US" sz="1800" dirty="0" err="1">
                <a:solidFill>
                  <a:schemeClr val="accent1"/>
                </a:solidFill>
              </a:rPr>
              <a:t>dievakuasi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medis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ke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rumah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sakit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rujukan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penanganan</a:t>
            </a:r>
            <a:r>
              <a:rPr lang="en-US" sz="1800" dirty="0">
                <a:solidFill>
                  <a:schemeClr val="accent1"/>
                </a:solidFill>
              </a:rPr>
              <a:t> COVID-19</a:t>
            </a:r>
            <a:endParaRPr lang="en-ID" sz="1800" dirty="0">
              <a:solidFill>
                <a:schemeClr val="accent1"/>
              </a:solidFill>
            </a:endParaRPr>
          </a:p>
          <a:p>
            <a:pPr lvl="1"/>
            <a:r>
              <a:rPr lang="en-US" sz="1800" dirty="0" err="1">
                <a:solidFill>
                  <a:schemeClr val="accent1"/>
                </a:solidFill>
              </a:rPr>
              <a:t>Jika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ditemukan</a:t>
            </a:r>
            <a:r>
              <a:rPr lang="en-US" sz="1800" dirty="0">
                <a:solidFill>
                  <a:schemeClr val="accent1"/>
                </a:solidFill>
              </a:rPr>
              <a:t> ‘</a:t>
            </a:r>
            <a:r>
              <a:rPr lang="en-US" sz="1800" dirty="0" err="1">
                <a:solidFill>
                  <a:schemeClr val="accent1"/>
                </a:solidFill>
              </a:rPr>
              <a:t>positif</a:t>
            </a:r>
            <a:r>
              <a:rPr lang="en-US" sz="1800" dirty="0">
                <a:solidFill>
                  <a:schemeClr val="accent1"/>
                </a:solidFill>
              </a:rPr>
              <a:t>’ </a:t>
            </a:r>
            <a:r>
              <a:rPr lang="en-US" sz="1800" dirty="0" err="1">
                <a:solidFill>
                  <a:schemeClr val="accent1"/>
                </a:solidFill>
              </a:rPr>
              <a:t>tanpa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gejala</a:t>
            </a:r>
            <a:r>
              <a:rPr lang="en-US" sz="1800" dirty="0">
                <a:solidFill>
                  <a:schemeClr val="accent1"/>
                </a:solidFill>
              </a:rPr>
              <a:t>: </a:t>
            </a:r>
            <a:r>
              <a:rPr lang="en-US" sz="1800" dirty="0" err="1">
                <a:solidFill>
                  <a:schemeClr val="accent1"/>
                </a:solidFill>
              </a:rPr>
              <a:t>dievakuasi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medis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ke</a:t>
            </a:r>
            <a:r>
              <a:rPr lang="en-US" sz="1800" dirty="0">
                <a:solidFill>
                  <a:schemeClr val="accent1"/>
                </a:solidFill>
              </a:rPr>
              <a:t> ‘</a:t>
            </a:r>
            <a:r>
              <a:rPr lang="en-US" sz="1800" dirty="0" err="1">
                <a:solidFill>
                  <a:schemeClr val="accent1"/>
                </a:solidFill>
              </a:rPr>
              <a:t>fasilitas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karantina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atau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rumah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sakit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darurat</a:t>
            </a:r>
            <a:r>
              <a:rPr lang="en-US" sz="1800" dirty="0">
                <a:solidFill>
                  <a:schemeClr val="accent1"/>
                </a:solidFill>
              </a:rPr>
              <a:t>’ yang </a:t>
            </a:r>
            <a:r>
              <a:rPr lang="en-US" sz="1800" dirty="0" err="1">
                <a:solidFill>
                  <a:schemeClr val="accent1"/>
                </a:solidFill>
              </a:rPr>
              <a:t>ada</a:t>
            </a:r>
            <a:r>
              <a:rPr lang="en-US" sz="1800" dirty="0">
                <a:solidFill>
                  <a:schemeClr val="accent1"/>
                </a:solidFill>
              </a:rPr>
              <a:t> di </a:t>
            </a:r>
            <a:r>
              <a:rPr lang="en-US" sz="1800" dirty="0" err="1">
                <a:solidFill>
                  <a:schemeClr val="accent1"/>
                </a:solidFill>
              </a:rPr>
              <a:t>daerah</a:t>
            </a:r>
            <a:r>
              <a:rPr lang="en-US" sz="1800" dirty="0">
                <a:solidFill>
                  <a:schemeClr val="accent1"/>
                </a:solidFill>
              </a:rPr>
              <a:t>.</a:t>
            </a:r>
            <a:endParaRPr lang="en-ID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30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325" y="295511"/>
            <a:ext cx="10824329" cy="132556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Franklin Gothic Heavy" charset="0"/>
                <a:ea typeface="Franklin Gothic Heavy" charset="0"/>
                <a:cs typeface="Franklin Gothic Heavy" charset="0"/>
              </a:rPr>
              <a:t>FATWA MUI 14/2020 TENTANG PENYELENGGARAAN IBADAH DALAM SITUASI TERJADI PANDEMI COVID-19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05" y="1761593"/>
            <a:ext cx="6529557" cy="4351338"/>
          </a:xfrm>
        </p:spPr>
      </p:pic>
      <p:sp>
        <p:nvSpPr>
          <p:cNvPr id="4" name="Rectangle 3"/>
          <p:cNvSpPr/>
          <p:nvPr/>
        </p:nvSpPr>
        <p:spPr>
          <a:xfrm>
            <a:off x="7208348" y="1761593"/>
            <a:ext cx="4470759" cy="29238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300" dirty="0" err="1">
                <a:solidFill>
                  <a:schemeClr val="bg1"/>
                </a:solidFill>
              </a:rPr>
              <a:t>Majelis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Ulama</a:t>
            </a:r>
            <a:r>
              <a:rPr lang="en-US" sz="2300" dirty="0">
                <a:solidFill>
                  <a:schemeClr val="bg1"/>
                </a:solidFill>
              </a:rPr>
              <a:t> Indonesia (MUI) </a:t>
            </a:r>
            <a:r>
              <a:rPr lang="en-US" sz="2300" dirty="0" err="1">
                <a:solidFill>
                  <a:schemeClr val="bg1"/>
                </a:solidFill>
              </a:rPr>
              <a:t>mengajak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seluruh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umat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muslim</a:t>
            </a:r>
            <a:r>
              <a:rPr lang="en-US" sz="2300" dirty="0">
                <a:solidFill>
                  <a:schemeClr val="bg1"/>
                </a:solidFill>
              </a:rPr>
              <a:t> di </a:t>
            </a:r>
            <a:r>
              <a:rPr lang="en-US" sz="2300" dirty="0" err="1">
                <a:solidFill>
                  <a:schemeClr val="bg1"/>
                </a:solidFill>
              </a:rPr>
              <a:t>tanah</a:t>
            </a:r>
            <a:r>
              <a:rPr lang="en-US" sz="2300" dirty="0">
                <a:solidFill>
                  <a:schemeClr val="bg1"/>
                </a:solidFill>
              </a:rPr>
              <a:t> air </a:t>
            </a:r>
            <a:r>
              <a:rPr lang="en-US" sz="2300" dirty="0" err="1">
                <a:solidFill>
                  <a:schemeClr val="bg1"/>
                </a:solidFill>
              </a:rPr>
              <a:t>untuk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berikhtiar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dan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bersama-sama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berkontribusi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sesuai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kompetensi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masing-masing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dalam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menghadapi</a:t>
            </a:r>
            <a:r>
              <a:rPr lang="en-US" sz="2300" dirty="0">
                <a:solidFill>
                  <a:schemeClr val="bg1"/>
                </a:solidFill>
              </a:rPr>
              <a:t> covid-19 </a:t>
            </a:r>
            <a:r>
              <a:rPr lang="en-US" sz="2300" dirty="0" err="1">
                <a:solidFill>
                  <a:schemeClr val="bg1"/>
                </a:solidFill>
              </a:rPr>
              <a:t>sebagaimana</a:t>
            </a:r>
            <a:r>
              <a:rPr lang="en-US" sz="2300" dirty="0">
                <a:solidFill>
                  <a:schemeClr val="bg1"/>
                </a:solidFill>
              </a:rPr>
              <a:t> yang </a:t>
            </a:r>
            <a:r>
              <a:rPr lang="en-US" sz="2300" dirty="0" err="1">
                <a:solidFill>
                  <a:schemeClr val="bg1"/>
                </a:solidFill>
              </a:rPr>
              <a:t>telah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ditetapkan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dalam</a:t>
            </a:r>
            <a:r>
              <a:rPr lang="en-US" sz="2300" dirty="0">
                <a:solidFill>
                  <a:schemeClr val="bg1"/>
                </a:solidFill>
              </a:rPr>
              <a:t> Fatwa MUI </a:t>
            </a:r>
            <a:r>
              <a:rPr lang="en-US" sz="2300" dirty="0" err="1">
                <a:solidFill>
                  <a:schemeClr val="bg1"/>
                </a:solidFill>
              </a:rPr>
              <a:t>Nomor</a:t>
            </a:r>
            <a:r>
              <a:rPr lang="en-US" sz="2300" dirty="0">
                <a:solidFill>
                  <a:schemeClr val="bg1"/>
                </a:solidFill>
              </a:rPr>
              <a:t> 14 </a:t>
            </a:r>
            <a:r>
              <a:rPr lang="en-US" sz="2300" dirty="0" err="1">
                <a:solidFill>
                  <a:schemeClr val="bg1"/>
                </a:solidFill>
              </a:rPr>
              <a:t>Tahun</a:t>
            </a:r>
            <a:r>
              <a:rPr lang="en-US" sz="2300" dirty="0">
                <a:solidFill>
                  <a:schemeClr val="bg1"/>
                </a:solidFill>
              </a:rPr>
              <a:t> 2020. </a:t>
            </a:r>
          </a:p>
        </p:txBody>
      </p:sp>
      <p:sp>
        <p:nvSpPr>
          <p:cNvPr id="5" name="Rectangle 4"/>
          <p:cNvSpPr/>
          <p:nvPr/>
        </p:nvSpPr>
        <p:spPr>
          <a:xfrm>
            <a:off x="7393318" y="4860591"/>
            <a:ext cx="40714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Sekretaris</a:t>
            </a:r>
            <a:r>
              <a:rPr lang="en-US" sz="2000" dirty="0"/>
              <a:t> </a:t>
            </a:r>
            <a:r>
              <a:rPr lang="en-US" sz="2000" dirty="0" err="1"/>
              <a:t>Komisi</a:t>
            </a:r>
            <a:r>
              <a:rPr lang="en-US" sz="2000" dirty="0"/>
              <a:t> Fatwa MUI, </a:t>
            </a:r>
          </a:p>
          <a:p>
            <a:r>
              <a:rPr lang="en-US" sz="2000" dirty="0"/>
              <a:t>Dr. H. M. </a:t>
            </a:r>
            <a:r>
              <a:rPr lang="en-US" sz="2000" dirty="0" err="1"/>
              <a:t>Asrorun</a:t>
            </a:r>
            <a:r>
              <a:rPr lang="en-US" sz="2000" dirty="0"/>
              <a:t> </a:t>
            </a:r>
            <a:r>
              <a:rPr lang="en-US" sz="2000" dirty="0" err="1"/>
              <a:t>Niam</a:t>
            </a:r>
            <a:r>
              <a:rPr lang="en-US" sz="2000" dirty="0"/>
              <a:t> </a:t>
            </a:r>
            <a:r>
              <a:rPr lang="en-US" sz="2000" dirty="0" err="1"/>
              <a:t>Sholeh</a:t>
            </a:r>
            <a:r>
              <a:rPr lang="en-US" sz="2000" dirty="0"/>
              <a:t>, MA </a:t>
            </a:r>
          </a:p>
        </p:txBody>
      </p:sp>
      <p:sp>
        <p:nvSpPr>
          <p:cNvPr id="7" name="Rectangle 6"/>
          <p:cNvSpPr/>
          <p:nvPr/>
        </p:nvSpPr>
        <p:spPr>
          <a:xfrm>
            <a:off x="7393318" y="5568477"/>
            <a:ext cx="3368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424242"/>
                </a:solidFill>
                <a:effectLst/>
              </a:rPr>
              <a:t>Kamis</a:t>
            </a:r>
            <a:r>
              <a:rPr lang="en-US" b="0" i="0" dirty="0">
                <a:solidFill>
                  <a:srgbClr val="424242"/>
                </a:solidFill>
                <a:effectLst/>
              </a:rPr>
              <a:t>, 19 </a:t>
            </a:r>
            <a:r>
              <a:rPr lang="en-US" b="0" i="0" dirty="0" err="1">
                <a:solidFill>
                  <a:srgbClr val="424242"/>
                </a:solidFill>
                <a:effectLst/>
              </a:rPr>
              <a:t>Maret</a:t>
            </a:r>
            <a:r>
              <a:rPr lang="en-US" b="0" i="0" dirty="0">
                <a:solidFill>
                  <a:srgbClr val="424242"/>
                </a:solidFill>
                <a:effectLst/>
              </a:rPr>
              <a:t> 2020.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7325" y="6226496"/>
            <a:ext cx="103297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/>
              <a:t>“Fatwa MUI </a:t>
            </a:r>
            <a:r>
              <a:rPr lang="en-US" sz="2000" b="1" i="1" dirty="0" err="1"/>
              <a:t>belum</a:t>
            </a:r>
            <a:r>
              <a:rPr lang="en-US" sz="2000" b="1" i="1" dirty="0"/>
              <a:t> </a:t>
            </a:r>
            <a:r>
              <a:rPr lang="en-US" sz="2000" b="1" i="1" dirty="0" err="1"/>
              <a:t>memberikan</a:t>
            </a:r>
            <a:r>
              <a:rPr lang="en-US" sz="2000" b="1" i="1" dirty="0"/>
              <a:t> </a:t>
            </a:r>
            <a:r>
              <a:rPr lang="en-US" sz="2000" b="1" i="1" dirty="0" err="1"/>
              <a:t>informasi</a:t>
            </a:r>
            <a:r>
              <a:rPr lang="en-US" sz="2000" b="1" i="1" dirty="0"/>
              <a:t> </a:t>
            </a:r>
            <a:r>
              <a:rPr lang="en-US" sz="2000" b="1" i="1" dirty="0" err="1"/>
              <a:t>dalam</a:t>
            </a:r>
            <a:r>
              <a:rPr lang="en-US" sz="2000" b="1" i="1" dirty="0"/>
              <a:t> </a:t>
            </a:r>
            <a:r>
              <a:rPr lang="en-US" sz="2000" b="1" i="1" dirty="0" err="1"/>
              <a:t>perlakuan</a:t>
            </a:r>
            <a:r>
              <a:rPr lang="en-US" sz="2000" b="1" i="1" dirty="0"/>
              <a:t> </a:t>
            </a:r>
            <a:r>
              <a:rPr lang="en-US" sz="2000" b="1" i="1" dirty="0" err="1"/>
              <a:t>jenazah</a:t>
            </a:r>
            <a:r>
              <a:rPr lang="en-US" sz="2000" b="1" i="1" dirty="0"/>
              <a:t> orang Covid-19 </a:t>
            </a:r>
            <a:r>
              <a:rPr lang="en-US" sz="2000" b="1" i="1" dirty="0" err="1"/>
              <a:t>positif</a:t>
            </a:r>
            <a:r>
              <a:rPr lang="en-US" sz="2000" b="1" i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2616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80" y="271024"/>
            <a:ext cx="11049000" cy="132556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Franklin Gothic Heavy" charset="0"/>
                <a:ea typeface="Franklin Gothic Heavy" charset="0"/>
                <a:cs typeface="Franklin Gothic Heavy" charset="0"/>
              </a:rPr>
              <a:t>GEREJA KATOLIK INDONESIA MENYERUKAN IMBAUAN KEPADA UMAT KATOLIK DI TENGAH WABAH PANDEMIK COVID – 19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2456" y="1829182"/>
            <a:ext cx="4783859" cy="4351338"/>
          </a:xfrm>
        </p:spPr>
      </p:pic>
      <p:sp>
        <p:nvSpPr>
          <p:cNvPr id="5" name="Rectangle 4"/>
          <p:cNvSpPr/>
          <p:nvPr/>
        </p:nvSpPr>
        <p:spPr>
          <a:xfrm>
            <a:off x="626480" y="5370791"/>
            <a:ext cx="3710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Sekretaris</a:t>
            </a:r>
            <a:r>
              <a:rPr lang="en-US" dirty="0"/>
              <a:t> </a:t>
            </a:r>
            <a:r>
              <a:rPr lang="en-US" dirty="0" err="1"/>
              <a:t>Jenderal</a:t>
            </a:r>
            <a:r>
              <a:rPr lang="en-US" dirty="0"/>
              <a:t> </a:t>
            </a:r>
            <a:r>
              <a:rPr lang="en-US" dirty="0" err="1"/>
              <a:t>Keuskupan</a:t>
            </a:r>
            <a:r>
              <a:rPr lang="en-US" dirty="0"/>
              <a:t> </a:t>
            </a:r>
            <a:r>
              <a:rPr lang="en-US" dirty="0" err="1"/>
              <a:t>Agung</a:t>
            </a:r>
            <a:r>
              <a:rPr lang="en-US" dirty="0"/>
              <a:t> Jakarta </a:t>
            </a:r>
            <a:r>
              <a:rPr lang="en-US" dirty="0" err="1"/>
              <a:t>Romo</a:t>
            </a:r>
            <a:r>
              <a:rPr lang="en-US" dirty="0"/>
              <a:t> V.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Prasojo</a:t>
            </a:r>
            <a:r>
              <a:rPr lang="en-US" dirty="0"/>
              <a:t> Pr.</a:t>
            </a:r>
          </a:p>
        </p:txBody>
      </p:sp>
      <p:sp>
        <p:nvSpPr>
          <p:cNvPr id="6" name="Rectangle 5"/>
          <p:cNvSpPr/>
          <p:nvPr/>
        </p:nvSpPr>
        <p:spPr>
          <a:xfrm>
            <a:off x="626480" y="1794753"/>
            <a:ext cx="5736220" cy="34778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</a:rPr>
              <a:t>Romo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Adi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Prasojo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mengimbau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seluruh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keuskupan</a:t>
            </a:r>
            <a:r>
              <a:rPr lang="en-US" sz="2200" dirty="0">
                <a:solidFill>
                  <a:schemeClr val="bg1"/>
                </a:solidFill>
              </a:rPr>
              <a:t> di Indonesia </a:t>
            </a:r>
            <a:r>
              <a:rPr lang="en-US" sz="2200" dirty="0" err="1">
                <a:solidFill>
                  <a:schemeClr val="bg1"/>
                </a:solidFill>
              </a:rPr>
              <a:t>diharuskan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untuk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meniadakan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misa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peribadatan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harian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maupun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mingguan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semua</a:t>
            </a:r>
            <a:r>
              <a:rPr lang="en-US" sz="2200" dirty="0">
                <a:solidFill>
                  <a:schemeClr val="bg1"/>
                </a:solidFill>
              </a:rPr>
              <a:t> ritual </a:t>
            </a:r>
            <a:r>
              <a:rPr lang="en-US" sz="2200" dirty="0" err="1">
                <a:solidFill>
                  <a:schemeClr val="bg1"/>
                </a:solidFill>
              </a:rPr>
              <a:t>peribadatan</a:t>
            </a:r>
            <a:r>
              <a:rPr lang="en-US" sz="2200" dirty="0">
                <a:solidFill>
                  <a:schemeClr val="bg1"/>
                </a:solidFill>
              </a:rPr>
              <a:t> yang </a:t>
            </a:r>
            <a:r>
              <a:rPr lang="en-US" sz="2200" dirty="0" err="1">
                <a:solidFill>
                  <a:schemeClr val="bg1"/>
                </a:solidFill>
              </a:rPr>
              <a:t>melibatkan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mendatangkan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banyak</a:t>
            </a:r>
            <a:r>
              <a:rPr lang="en-US" sz="2200" dirty="0">
                <a:solidFill>
                  <a:schemeClr val="bg1"/>
                </a:solidFill>
              </a:rPr>
              <a:t> orang, </a:t>
            </a:r>
            <a:r>
              <a:rPr lang="en-US" sz="2200" dirty="0" err="1">
                <a:solidFill>
                  <a:schemeClr val="bg1"/>
                </a:solidFill>
              </a:rPr>
              <a:t>baik</a:t>
            </a:r>
            <a:r>
              <a:rPr lang="en-US" sz="2200" dirty="0">
                <a:solidFill>
                  <a:schemeClr val="bg1"/>
                </a:solidFill>
              </a:rPr>
              <a:t> di </a:t>
            </a:r>
            <a:r>
              <a:rPr lang="en-US" sz="2200" dirty="0" err="1">
                <a:solidFill>
                  <a:schemeClr val="bg1"/>
                </a:solidFill>
              </a:rPr>
              <a:t>tingkat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paroki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lingkungan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wilayah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sebagainya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mulai</a:t>
            </a:r>
            <a:r>
              <a:rPr lang="en-US" sz="2200" dirty="0">
                <a:solidFill>
                  <a:schemeClr val="bg1"/>
                </a:solidFill>
              </a:rPr>
              <a:t> 21 </a:t>
            </a:r>
            <a:r>
              <a:rPr lang="en-US" sz="2200" dirty="0" err="1">
                <a:solidFill>
                  <a:schemeClr val="bg1"/>
                </a:solidFill>
              </a:rPr>
              <a:t>Maret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hingga</a:t>
            </a:r>
            <a:r>
              <a:rPr lang="en-US" sz="2200" dirty="0">
                <a:solidFill>
                  <a:schemeClr val="bg1"/>
                </a:solidFill>
              </a:rPr>
              <a:t> 3 April 2020. </a:t>
            </a:r>
            <a:r>
              <a:rPr lang="en-US" sz="2200" dirty="0" err="1">
                <a:solidFill>
                  <a:schemeClr val="bg1"/>
                </a:solidFill>
              </a:rPr>
              <a:t>Sesudah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periode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tersebut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gereja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katolik</a:t>
            </a:r>
            <a:r>
              <a:rPr lang="en-US" sz="2200" dirty="0">
                <a:solidFill>
                  <a:schemeClr val="bg1"/>
                </a:solidFill>
              </a:rPr>
              <a:t> Indonesia </a:t>
            </a:r>
            <a:r>
              <a:rPr lang="en-US" sz="2200" dirty="0" err="1">
                <a:solidFill>
                  <a:schemeClr val="bg1"/>
                </a:solidFill>
              </a:rPr>
              <a:t>akan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mengevaluasi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sesuai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kebijakan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arahan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dari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pemerintah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26480" y="5995854"/>
            <a:ext cx="2311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424242"/>
                </a:solidFill>
                <a:effectLst/>
              </a:rPr>
              <a:t>Sabtu</a:t>
            </a:r>
            <a:r>
              <a:rPr lang="en-US" b="0" i="0" dirty="0">
                <a:solidFill>
                  <a:srgbClr val="424242"/>
                </a:solidFill>
                <a:effectLst/>
              </a:rPr>
              <a:t>, 21 </a:t>
            </a:r>
            <a:r>
              <a:rPr lang="en-US" b="0" i="0" dirty="0" err="1">
                <a:solidFill>
                  <a:srgbClr val="424242"/>
                </a:solidFill>
                <a:effectLst/>
              </a:rPr>
              <a:t>Maret</a:t>
            </a:r>
            <a:r>
              <a:rPr lang="en-US" b="0" i="0" dirty="0">
                <a:solidFill>
                  <a:srgbClr val="424242"/>
                </a:solidFill>
                <a:effectLst/>
              </a:rPr>
              <a:t>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2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80" y="85399"/>
            <a:ext cx="11289657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  <a:latin typeface="Franklin Gothic Heavy" charset="0"/>
                <a:ea typeface="Franklin Gothic Heavy" charset="0"/>
                <a:cs typeface="Franklin Gothic Heavy" charset="0"/>
              </a:rPr>
              <a:t>KOMNAS HAM MERESTUI TINDAKAN TIM GUGUS TUGAS DALAM PENANGANAN COVID19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766220"/>
            <a:ext cx="5257798" cy="35038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740001"/>
            <a:ext cx="5257800" cy="35038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35961" y="4641243"/>
            <a:ext cx="5723965" cy="178510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</a:rPr>
              <a:t>Komnas</a:t>
            </a:r>
            <a:r>
              <a:rPr lang="en-US" sz="2200" dirty="0">
                <a:solidFill>
                  <a:schemeClr val="bg1"/>
                </a:solidFill>
              </a:rPr>
              <a:t> HAM </a:t>
            </a:r>
            <a:r>
              <a:rPr lang="en-US" sz="2200" dirty="0" err="1">
                <a:solidFill>
                  <a:schemeClr val="bg1"/>
                </a:solidFill>
              </a:rPr>
              <a:t>mengimbau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kepada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seluruh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Warga</a:t>
            </a:r>
            <a:r>
              <a:rPr lang="en-US" sz="2200" dirty="0">
                <a:solidFill>
                  <a:schemeClr val="bg1"/>
                </a:solidFill>
              </a:rPr>
              <a:t> Negara Indonesia (WNI) </a:t>
            </a:r>
            <a:r>
              <a:rPr lang="en-US" sz="2200" dirty="0" err="1">
                <a:solidFill>
                  <a:schemeClr val="bg1"/>
                </a:solidFill>
              </a:rPr>
              <a:t>untuk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taat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kepada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peraturan</a:t>
            </a:r>
            <a:r>
              <a:rPr lang="en-US" sz="2200" dirty="0">
                <a:solidFill>
                  <a:schemeClr val="bg1"/>
                </a:solidFill>
              </a:rPr>
              <a:t> yang </a:t>
            </a:r>
            <a:r>
              <a:rPr lang="en-US" sz="2200" dirty="0" err="1">
                <a:solidFill>
                  <a:schemeClr val="bg1"/>
                </a:solidFill>
              </a:rPr>
              <a:t>sudah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ditetapkan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negara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untuk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mecegah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menghindari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dari</a:t>
            </a:r>
            <a:r>
              <a:rPr lang="en-US" sz="2200" dirty="0">
                <a:solidFill>
                  <a:schemeClr val="bg1"/>
                </a:solidFill>
              </a:rPr>
              <a:t> Covid-19. Hari demi </a:t>
            </a:r>
            <a:r>
              <a:rPr lang="en-US" sz="2200" dirty="0" err="1">
                <a:solidFill>
                  <a:schemeClr val="bg1"/>
                </a:solidFill>
              </a:rPr>
              <a:t>hari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jumlah</a:t>
            </a:r>
            <a:r>
              <a:rPr lang="en-US" sz="2200" dirty="0">
                <a:solidFill>
                  <a:schemeClr val="bg1"/>
                </a:solidFill>
              </a:rPr>
              <a:t> korban </a:t>
            </a:r>
            <a:r>
              <a:rPr lang="en-US" sz="2200" dirty="0" err="1">
                <a:solidFill>
                  <a:schemeClr val="bg1"/>
                </a:solidFill>
              </a:rPr>
              <a:t>terus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bertambah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1350" y="5391747"/>
            <a:ext cx="4384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Ketua</a:t>
            </a:r>
            <a:r>
              <a:rPr lang="en-US" dirty="0"/>
              <a:t> </a:t>
            </a:r>
            <a:r>
              <a:rPr lang="en-US" dirty="0" err="1"/>
              <a:t>Komnas</a:t>
            </a:r>
            <a:r>
              <a:rPr lang="en-US" dirty="0"/>
              <a:t> HAM Ahmad </a:t>
            </a:r>
            <a:r>
              <a:rPr lang="en-US" dirty="0" err="1"/>
              <a:t>Taufan</a:t>
            </a:r>
            <a:r>
              <a:rPr lang="en-US" dirty="0"/>
              <a:t> </a:t>
            </a:r>
            <a:r>
              <a:rPr lang="en-US" dirty="0" err="1"/>
              <a:t>Damanik</a:t>
            </a:r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741381" y="5761079"/>
            <a:ext cx="2311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424242"/>
                </a:solidFill>
                <a:effectLst/>
              </a:rPr>
              <a:t>Sabtu</a:t>
            </a:r>
            <a:r>
              <a:rPr lang="en-US" b="0" i="0" dirty="0">
                <a:solidFill>
                  <a:srgbClr val="424242"/>
                </a:solidFill>
                <a:effectLst/>
              </a:rPr>
              <a:t>, 21 </a:t>
            </a:r>
            <a:r>
              <a:rPr lang="en-US" b="0" i="0" dirty="0" err="1">
                <a:solidFill>
                  <a:srgbClr val="424242"/>
                </a:solidFill>
                <a:effectLst/>
              </a:rPr>
              <a:t>Maret</a:t>
            </a:r>
            <a:r>
              <a:rPr lang="en-US" b="0" i="0" dirty="0">
                <a:solidFill>
                  <a:srgbClr val="424242"/>
                </a:solidFill>
                <a:effectLst/>
              </a:rPr>
              <a:t>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81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210815" cy="1325563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Franklin Gothic Heavy" charset="0"/>
                <a:ea typeface="Franklin Gothic Heavy" charset="0"/>
                <a:cs typeface="Franklin Gothic Heavy" charset="0"/>
              </a:rPr>
              <a:t>KUNJUNGAN WAKIL PRESIDEN RI KE BNPB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33" y="1690688"/>
            <a:ext cx="4391630" cy="297291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463" y="1690688"/>
            <a:ext cx="6819185" cy="45443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8833" y="6308209"/>
            <a:ext cx="2311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424242"/>
                </a:solidFill>
                <a:effectLst/>
              </a:rPr>
              <a:t>Senin</a:t>
            </a:r>
            <a:r>
              <a:rPr lang="en-US" b="0" i="0" dirty="0">
                <a:solidFill>
                  <a:srgbClr val="424242"/>
                </a:solidFill>
                <a:effectLst/>
              </a:rPr>
              <a:t>, 23 </a:t>
            </a:r>
            <a:r>
              <a:rPr lang="en-US" b="0" i="0" dirty="0" err="1">
                <a:solidFill>
                  <a:srgbClr val="424242"/>
                </a:solidFill>
                <a:effectLst/>
              </a:rPr>
              <a:t>Maret</a:t>
            </a:r>
            <a:r>
              <a:rPr lang="en-US" b="0" i="0" dirty="0">
                <a:solidFill>
                  <a:srgbClr val="424242"/>
                </a:solidFill>
                <a:effectLst/>
              </a:rPr>
              <a:t> 2020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8833" y="4663598"/>
            <a:ext cx="5666772" cy="15696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Menghimbau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masyarakat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untuk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menjaga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jarak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secara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aman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menghindari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kerumunan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sebagai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upaya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mencegah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penyebaran</a:t>
            </a:r>
            <a:r>
              <a:rPr lang="en-US" sz="2400" dirty="0">
                <a:solidFill>
                  <a:schemeClr val="bg1"/>
                </a:solidFill>
              </a:rPr>
              <a:t> Covid-19 </a:t>
            </a:r>
            <a:r>
              <a:rPr lang="en-US" sz="2400" dirty="0" err="1">
                <a:solidFill>
                  <a:schemeClr val="bg1"/>
                </a:solidFill>
              </a:rPr>
              <a:t>lebih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luas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5570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DAAD0-58C7-A54C-8137-A9C109EB4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65" y="3752849"/>
            <a:ext cx="3742969" cy="2452687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latin typeface="Franklin Gothic Medium" panose="020B0603020102020204" pitchFamily="34" charset="0"/>
              </a:rPr>
              <a:t>NARASI TUNGGAL</a:t>
            </a: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847EBBD-969E-CD45-855A-98C45C86F6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25D30-2350-974E-A860-449A4C61D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842495"/>
            <a:ext cx="7702153" cy="2452687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3600" dirty="0" err="1">
                <a:latin typeface="Franklin Gothic Medium" panose="020B0603020102020204" pitchFamily="34" charset="0"/>
              </a:rPr>
              <a:t>Seluruh</a:t>
            </a:r>
            <a:r>
              <a:rPr lang="en-US" sz="3600" dirty="0">
                <a:latin typeface="Franklin Gothic Medium" panose="020B0603020102020204" pitchFamily="34" charset="0"/>
              </a:rPr>
              <a:t> </a:t>
            </a:r>
            <a:r>
              <a:rPr lang="en-US" sz="3600" dirty="0" err="1">
                <a:latin typeface="Franklin Gothic Medium" panose="020B0603020102020204" pitchFamily="34" charset="0"/>
              </a:rPr>
              <a:t>Tokoh</a:t>
            </a:r>
            <a:r>
              <a:rPr lang="en-US" sz="3600" dirty="0">
                <a:latin typeface="Franklin Gothic Medium" panose="020B0603020102020204" pitchFamily="34" charset="0"/>
              </a:rPr>
              <a:t> Masyarakat, </a:t>
            </a:r>
            <a:r>
              <a:rPr lang="en-US" sz="3600" dirty="0" err="1">
                <a:latin typeface="Franklin Gothic Medium" panose="020B0603020102020204" pitchFamily="34" charset="0"/>
              </a:rPr>
              <a:t>Pimpinan</a:t>
            </a:r>
            <a:r>
              <a:rPr lang="en-US" sz="3600" dirty="0">
                <a:latin typeface="Franklin Gothic Medium" panose="020B0603020102020204" pitchFamily="34" charset="0"/>
              </a:rPr>
              <a:t> Daerah, </a:t>
            </a:r>
            <a:r>
              <a:rPr lang="en-US" sz="3600" dirty="0" err="1">
                <a:latin typeface="Franklin Gothic Medium" panose="020B0603020102020204" pitchFamily="34" charset="0"/>
              </a:rPr>
              <a:t>Pemuka</a:t>
            </a:r>
            <a:r>
              <a:rPr lang="en-US" sz="3600" dirty="0">
                <a:latin typeface="Franklin Gothic Medium" panose="020B0603020102020204" pitchFamily="34" charset="0"/>
              </a:rPr>
              <a:t> Agama, </a:t>
            </a:r>
            <a:r>
              <a:rPr lang="en-US" sz="3600" dirty="0" err="1">
                <a:latin typeface="Franklin Gothic Medium" panose="020B0603020102020204" pitchFamily="34" charset="0"/>
              </a:rPr>
              <a:t>Pimpinan</a:t>
            </a:r>
            <a:r>
              <a:rPr lang="en-US" sz="3600" dirty="0">
                <a:latin typeface="Franklin Gothic Medium" panose="020B0603020102020204" pitchFamily="34" charset="0"/>
              </a:rPr>
              <a:t> </a:t>
            </a:r>
            <a:r>
              <a:rPr lang="en-US" sz="3600" dirty="0" err="1">
                <a:latin typeface="Franklin Gothic Medium" panose="020B0603020102020204" pitchFamily="34" charset="0"/>
              </a:rPr>
              <a:t>Partai</a:t>
            </a:r>
            <a:r>
              <a:rPr lang="en-US" sz="3600" dirty="0">
                <a:latin typeface="Franklin Gothic Medium" panose="020B0603020102020204" pitchFamily="34" charset="0"/>
              </a:rPr>
              <a:t> </a:t>
            </a:r>
            <a:r>
              <a:rPr lang="en-US" sz="3600" dirty="0" err="1">
                <a:latin typeface="Franklin Gothic Medium" panose="020B0603020102020204" pitchFamily="34" charset="0"/>
              </a:rPr>
              <a:t>Politik</a:t>
            </a:r>
            <a:r>
              <a:rPr lang="en-US" sz="3600" dirty="0">
                <a:latin typeface="Franklin Gothic Medium" panose="020B0603020102020204" pitchFamily="34" charset="0"/>
              </a:rPr>
              <a:t> </a:t>
            </a:r>
            <a:r>
              <a:rPr lang="en-US" sz="3600" dirty="0" err="1">
                <a:latin typeface="Franklin Gothic Medium" panose="020B0603020102020204" pitchFamily="34" charset="0"/>
              </a:rPr>
              <a:t>tentang</a:t>
            </a:r>
            <a:r>
              <a:rPr lang="en-US" sz="3600" dirty="0">
                <a:latin typeface="Franklin Gothic Medium" panose="020B0603020102020204" pitchFamily="34" charset="0"/>
              </a:rPr>
              <a:t> </a:t>
            </a:r>
            <a:r>
              <a:rPr lang="en-US" sz="3600" dirty="0" err="1">
                <a:latin typeface="Franklin Gothic Medium" panose="020B0603020102020204" pitchFamily="34" charset="0"/>
              </a:rPr>
              <a:t>Pentingnya</a:t>
            </a:r>
            <a:r>
              <a:rPr lang="en-US" sz="3600" dirty="0">
                <a:latin typeface="Franklin Gothic Medium" panose="020B0603020102020204" pitchFamily="34" charset="0"/>
              </a:rPr>
              <a:t> </a:t>
            </a:r>
            <a:r>
              <a:rPr lang="en-US" sz="3600" dirty="0" err="1">
                <a:latin typeface="Franklin Gothic Medium" panose="020B0603020102020204" pitchFamily="34" charset="0"/>
              </a:rPr>
              <a:t>upaya</a:t>
            </a:r>
            <a:r>
              <a:rPr lang="en-US" sz="3600" dirty="0">
                <a:latin typeface="Franklin Gothic Medium" panose="020B0603020102020204" pitchFamily="34" charset="0"/>
              </a:rPr>
              <a:t> </a:t>
            </a:r>
            <a:r>
              <a:rPr lang="en-US" sz="3600" dirty="0" err="1">
                <a:latin typeface="Franklin Gothic Medium" panose="020B0603020102020204" pitchFamily="34" charset="0"/>
              </a:rPr>
              <a:t>pencegahan</a:t>
            </a:r>
            <a:r>
              <a:rPr lang="en-US" sz="3600" dirty="0">
                <a:latin typeface="Franklin Gothic Medium" panose="020B0603020102020204" pitchFamily="34" charset="0"/>
              </a:rPr>
              <a:t> dan </a:t>
            </a:r>
            <a:r>
              <a:rPr lang="en-US" sz="3600" dirty="0" err="1">
                <a:latin typeface="Franklin Gothic Medium" panose="020B0603020102020204" pitchFamily="34" charset="0"/>
              </a:rPr>
              <a:t>penyelamatan</a:t>
            </a:r>
            <a:r>
              <a:rPr lang="en-US" sz="3600" dirty="0">
                <a:latin typeface="Franklin Gothic Medium" panose="020B0603020102020204" pitchFamily="34" charset="0"/>
              </a:rPr>
              <a:t> </a:t>
            </a:r>
            <a:r>
              <a:rPr lang="en-US" sz="3600" dirty="0" err="1">
                <a:latin typeface="Franklin Gothic Medium" panose="020B0603020102020204" pitchFamily="34" charset="0"/>
              </a:rPr>
              <a:t>jiwa</a:t>
            </a:r>
            <a:r>
              <a:rPr lang="en-US" sz="3600" dirty="0">
                <a:latin typeface="Franklin Gothic Medium" panose="020B0603020102020204" pitchFamily="34" charset="0"/>
              </a:rPr>
              <a:t> </a:t>
            </a:r>
            <a:r>
              <a:rPr lang="en-US" sz="3600" dirty="0" err="1">
                <a:latin typeface="Franklin Gothic Medium" panose="020B0603020102020204" pitchFamily="34" charset="0"/>
              </a:rPr>
              <a:t>masyarakat</a:t>
            </a:r>
            <a:r>
              <a:rPr lang="en-US" sz="3600" dirty="0">
                <a:latin typeface="Franklin Gothic Medium" panose="020B0603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22864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54;p3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7475" y="2860595"/>
            <a:ext cx="5197050" cy="302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55;p3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7899" y="1412646"/>
            <a:ext cx="876225" cy="1176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68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31" y="381765"/>
            <a:ext cx="11786707" cy="5791202"/>
          </a:xfrm>
        </p:spPr>
      </p:pic>
    </p:spTree>
    <p:extLst>
      <p:ext uri="{BB962C8B-B14F-4D97-AF65-F5344CB8AC3E}">
        <p14:creationId xmlns:p14="http://schemas.microsoft.com/office/powerpoint/2010/main" val="3670747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336;p4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282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23567B7-0BFB-4E45-8A67-1E0130A20D0B}"/>
              </a:ext>
            </a:extLst>
          </p:cNvPr>
          <p:cNvSpPr txBox="1"/>
          <p:nvPr/>
        </p:nvSpPr>
        <p:spPr>
          <a:xfrm>
            <a:off x="153525" y="70656"/>
            <a:ext cx="6719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rgbClr val="FFFF00"/>
                </a:solidFill>
              </a:rPr>
              <a:t>Major respiratory virus outbreaks </a:t>
            </a:r>
          </a:p>
        </p:txBody>
      </p:sp>
      <p:grpSp>
        <p:nvGrpSpPr>
          <p:cNvPr id="140" name="Group 139"/>
          <p:cNvGrpSpPr/>
          <p:nvPr/>
        </p:nvGrpSpPr>
        <p:grpSpPr>
          <a:xfrm>
            <a:off x="153525" y="186596"/>
            <a:ext cx="12457792" cy="6534153"/>
            <a:chOff x="-580561" y="563033"/>
            <a:chExt cx="12457792" cy="653415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3A57C69-C4FE-4FD9-8593-6E2653E90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brightnessContrast bright="42000" contrast="-5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80561" y="1656809"/>
              <a:ext cx="10792606" cy="4947191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39" name="Group 138"/>
            <p:cNvGrpSpPr/>
            <p:nvPr/>
          </p:nvGrpSpPr>
          <p:grpSpPr>
            <a:xfrm>
              <a:off x="-290169" y="563033"/>
              <a:ext cx="12167400" cy="6534153"/>
              <a:chOff x="-290169" y="563033"/>
              <a:chExt cx="12167400" cy="6534153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EFD9F98-DE1B-4078-BE0D-0AEAEA2CA7D8}"/>
                  </a:ext>
                </a:extLst>
              </p:cNvPr>
              <p:cNvGrpSpPr/>
              <p:nvPr/>
            </p:nvGrpSpPr>
            <p:grpSpPr>
              <a:xfrm>
                <a:off x="5439321" y="3285617"/>
                <a:ext cx="826461" cy="753445"/>
                <a:chOff x="0" y="0"/>
                <a:chExt cx="431800" cy="431800"/>
              </a:xfrm>
            </p:grpSpPr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8662A5ED-D6B5-428F-BAD3-77D8F495A068}"/>
                    </a:ext>
                  </a:extLst>
                </p:cNvPr>
                <p:cNvSpPr/>
                <p:nvPr/>
              </p:nvSpPr>
              <p:spPr>
                <a:xfrm>
                  <a:off x="199934" y="191112"/>
                  <a:ext cx="35560" cy="35560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2800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C25B5E0E-8487-473D-B42A-012A3BEEAAB7}"/>
                    </a:ext>
                  </a:extLst>
                </p:cNvPr>
                <p:cNvSpPr/>
                <p:nvPr/>
              </p:nvSpPr>
              <p:spPr>
                <a:xfrm>
                  <a:off x="149950" y="141129"/>
                  <a:ext cx="143510" cy="143510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2800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D1C568B4-1A87-4D5C-84BA-78D274DDC040}"/>
                    </a:ext>
                  </a:extLst>
                </p:cNvPr>
                <p:cNvSpPr/>
                <p:nvPr/>
              </p:nvSpPr>
              <p:spPr>
                <a:xfrm>
                  <a:off x="108788" y="102906"/>
                  <a:ext cx="215900" cy="2159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2800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9B19F610-B110-465D-9ABA-ABCD4C1FCFB1}"/>
                    </a:ext>
                  </a:extLst>
                </p:cNvPr>
                <p:cNvSpPr/>
                <p:nvPr/>
              </p:nvSpPr>
              <p:spPr>
                <a:xfrm>
                  <a:off x="70565" y="73504"/>
                  <a:ext cx="287655" cy="287655"/>
                </a:xfrm>
                <a:prstGeom prst="ellipse">
                  <a:avLst/>
                </a:prstGeom>
                <a:noFill/>
                <a:ln w="635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2800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5C619705-3D2D-4D0F-99EC-1F01E375D51F}"/>
                    </a:ext>
                  </a:extLst>
                </p:cNvPr>
                <p:cNvSpPr/>
                <p:nvPr/>
              </p:nvSpPr>
              <p:spPr>
                <a:xfrm>
                  <a:off x="35283" y="32342"/>
                  <a:ext cx="359410" cy="359410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2800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7B6557AB-924D-4916-8629-C96F563C495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31800" cy="431800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2800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63EBA4B-6EF6-4A12-B646-29FD0D000A85}"/>
                  </a:ext>
                </a:extLst>
              </p:cNvPr>
              <p:cNvGrpSpPr/>
              <p:nvPr/>
            </p:nvGrpSpPr>
            <p:grpSpPr>
              <a:xfrm>
                <a:off x="473148" y="3520528"/>
                <a:ext cx="826461" cy="753445"/>
                <a:chOff x="0" y="0"/>
                <a:chExt cx="431800" cy="431800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401E385F-D2A6-488C-8427-20917956574C}"/>
                    </a:ext>
                  </a:extLst>
                </p:cNvPr>
                <p:cNvSpPr/>
                <p:nvPr/>
              </p:nvSpPr>
              <p:spPr>
                <a:xfrm>
                  <a:off x="199934" y="191112"/>
                  <a:ext cx="35560" cy="35560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2800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93692633-740C-4366-8301-334F9466F0DD}"/>
                    </a:ext>
                  </a:extLst>
                </p:cNvPr>
                <p:cNvSpPr/>
                <p:nvPr/>
              </p:nvSpPr>
              <p:spPr>
                <a:xfrm>
                  <a:off x="149950" y="141129"/>
                  <a:ext cx="143510" cy="143510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2800"/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E2274099-CB6C-450E-9D9F-32DAC102917D}"/>
                    </a:ext>
                  </a:extLst>
                </p:cNvPr>
                <p:cNvSpPr/>
                <p:nvPr/>
              </p:nvSpPr>
              <p:spPr>
                <a:xfrm>
                  <a:off x="108788" y="102906"/>
                  <a:ext cx="215900" cy="2159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2800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15800833-F81C-4682-BCA4-E7F6BABD14CE}"/>
                    </a:ext>
                  </a:extLst>
                </p:cNvPr>
                <p:cNvSpPr/>
                <p:nvPr/>
              </p:nvSpPr>
              <p:spPr>
                <a:xfrm>
                  <a:off x="70565" y="73504"/>
                  <a:ext cx="287655" cy="287655"/>
                </a:xfrm>
                <a:prstGeom prst="ellipse">
                  <a:avLst/>
                </a:prstGeom>
                <a:noFill/>
                <a:ln w="635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2800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9533DB38-2007-4B05-A21F-2251D856B1F5}"/>
                    </a:ext>
                  </a:extLst>
                </p:cNvPr>
                <p:cNvSpPr/>
                <p:nvPr/>
              </p:nvSpPr>
              <p:spPr>
                <a:xfrm>
                  <a:off x="35283" y="32342"/>
                  <a:ext cx="359410" cy="359410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2800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4C21602E-8483-473C-9CC5-FFDB77E61EC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31800" cy="431800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2800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E7A047F-F66E-4224-833F-763EEB8FF99B}"/>
                  </a:ext>
                </a:extLst>
              </p:cNvPr>
              <p:cNvGrpSpPr/>
              <p:nvPr/>
            </p:nvGrpSpPr>
            <p:grpSpPr>
              <a:xfrm>
                <a:off x="7342424" y="2983367"/>
                <a:ext cx="826461" cy="753445"/>
                <a:chOff x="0" y="0"/>
                <a:chExt cx="431800" cy="431800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3E10FD3E-9D26-46D8-86C3-502B0DDF37A4}"/>
                    </a:ext>
                  </a:extLst>
                </p:cNvPr>
                <p:cNvSpPr/>
                <p:nvPr/>
              </p:nvSpPr>
              <p:spPr>
                <a:xfrm>
                  <a:off x="199934" y="191112"/>
                  <a:ext cx="35560" cy="35560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2800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E9F7DD1D-AF52-42A0-89D3-E2AA5CDAAF2A}"/>
                    </a:ext>
                  </a:extLst>
                </p:cNvPr>
                <p:cNvSpPr/>
                <p:nvPr/>
              </p:nvSpPr>
              <p:spPr>
                <a:xfrm>
                  <a:off x="149950" y="141129"/>
                  <a:ext cx="143510" cy="143510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2800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59F1680F-2FC6-4037-9637-28CFF0F867D9}"/>
                    </a:ext>
                  </a:extLst>
                </p:cNvPr>
                <p:cNvSpPr/>
                <p:nvPr/>
              </p:nvSpPr>
              <p:spPr>
                <a:xfrm>
                  <a:off x="108788" y="102906"/>
                  <a:ext cx="215900" cy="2159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2800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A43AB473-5CF9-48F5-A406-4F174FE1A42D}"/>
                    </a:ext>
                  </a:extLst>
                </p:cNvPr>
                <p:cNvSpPr/>
                <p:nvPr/>
              </p:nvSpPr>
              <p:spPr>
                <a:xfrm>
                  <a:off x="70565" y="73504"/>
                  <a:ext cx="287655" cy="287655"/>
                </a:xfrm>
                <a:prstGeom prst="ellipse">
                  <a:avLst/>
                </a:prstGeom>
                <a:noFill/>
                <a:ln w="635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2800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4F22C911-7F5E-41D7-82BF-8C70B0083BB5}"/>
                    </a:ext>
                  </a:extLst>
                </p:cNvPr>
                <p:cNvSpPr/>
                <p:nvPr/>
              </p:nvSpPr>
              <p:spPr>
                <a:xfrm>
                  <a:off x="35283" y="32342"/>
                  <a:ext cx="359410" cy="359410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2800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0FB70008-8677-4E57-A094-D0D63A96565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31800" cy="431800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2800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FE7A047F-F66E-4224-833F-763EEB8FF99B}"/>
                  </a:ext>
                </a:extLst>
              </p:cNvPr>
              <p:cNvGrpSpPr/>
              <p:nvPr/>
            </p:nvGrpSpPr>
            <p:grpSpPr>
              <a:xfrm>
                <a:off x="7766765" y="3305947"/>
                <a:ext cx="826461" cy="753445"/>
                <a:chOff x="0" y="0"/>
                <a:chExt cx="431800" cy="431800"/>
              </a:xfrm>
            </p:grpSpPr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3E10FD3E-9D26-46D8-86C3-502B0DDF37A4}"/>
                    </a:ext>
                  </a:extLst>
                </p:cNvPr>
                <p:cNvSpPr/>
                <p:nvPr/>
              </p:nvSpPr>
              <p:spPr>
                <a:xfrm>
                  <a:off x="199934" y="191112"/>
                  <a:ext cx="35560" cy="35560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2800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E9F7DD1D-AF52-42A0-89D3-E2AA5CDAAF2A}"/>
                    </a:ext>
                  </a:extLst>
                </p:cNvPr>
                <p:cNvSpPr/>
                <p:nvPr/>
              </p:nvSpPr>
              <p:spPr>
                <a:xfrm>
                  <a:off x="149950" y="141129"/>
                  <a:ext cx="143510" cy="143510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2800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59F1680F-2FC6-4037-9637-28CFF0F867D9}"/>
                    </a:ext>
                  </a:extLst>
                </p:cNvPr>
                <p:cNvSpPr/>
                <p:nvPr/>
              </p:nvSpPr>
              <p:spPr>
                <a:xfrm>
                  <a:off x="108788" y="102906"/>
                  <a:ext cx="215900" cy="2159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2800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A43AB473-5CF9-48F5-A406-4F174FE1A42D}"/>
                    </a:ext>
                  </a:extLst>
                </p:cNvPr>
                <p:cNvSpPr/>
                <p:nvPr/>
              </p:nvSpPr>
              <p:spPr>
                <a:xfrm>
                  <a:off x="70565" y="73504"/>
                  <a:ext cx="287655" cy="287655"/>
                </a:xfrm>
                <a:prstGeom prst="ellipse">
                  <a:avLst/>
                </a:prstGeom>
                <a:noFill/>
                <a:ln w="635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2800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4F22C911-7F5E-41D7-82BF-8C70B0083BB5}"/>
                    </a:ext>
                  </a:extLst>
                </p:cNvPr>
                <p:cNvSpPr/>
                <p:nvPr/>
              </p:nvSpPr>
              <p:spPr>
                <a:xfrm>
                  <a:off x="35283" y="32342"/>
                  <a:ext cx="359410" cy="359410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2800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0FB70008-8677-4E57-A094-D0D63A96565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31800" cy="431800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2800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EFD9F98-DE1B-4078-BE0D-0AEAEA2CA7D8}"/>
                  </a:ext>
                </a:extLst>
              </p:cNvPr>
              <p:cNvGrpSpPr/>
              <p:nvPr/>
            </p:nvGrpSpPr>
            <p:grpSpPr>
              <a:xfrm>
                <a:off x="3647393" y="2732695"/>
                <a:ext cx="826461" cy="753445"/>
                <a:chOff x="0" y="0"/>
                <a:chExt cx="431800" cy="431800"/>
              </a:xfrm>
            </p:grpSpPr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8662A5ED-D6B5-428F-BAD3-77D8F495A068}"/>
                    </a:ext>
                  </a:extLst>
                </p:cNvPr>
                <p:cNvSpPr/>
                <p:nvPr/>
              </p:nvSpPr>
              <p:spPr>
                <a:xfrm>
                  <a:off x="199934" y="191112"/>
                  <a:ext cx="35560" cy="35560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2800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C25B5E0E-8487-473D-B42A-012A3BEEAAB7}"/>
                    </a:ext>
                  </a:extLst>
                </p:cNvPr>
                <p:cNvSpPr/>
                <p:nvPr/>
              </p:nvSpPr>
              <p:spPr>
                <a:xfrm>
                  <a:off x="149950" y="141129"/>
                  <a:ext cx="143510" cy="143510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2800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D1C568B4-1A87-4D5C-84BA-78D274DDC040}"/>
                    </a:ext>
                  </a:extLst>
                </p:cNvPr>
                <p:cNvSpPr/>
                <p:nvPr/>
              </p:nvSpPr>
              <p:spPr>
                <a:xfrm>
                  <a:off x="108788" y="102906"/>
                  <a:ext cx="215900" cy="2159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2800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9B19F610-B110-465D-9ABA-ABCD4C1FCFB1}"/>
                    </a:ext>
                  </a:extLst>
                </p:cNvPr>
                <p:cNvSpPr/>
                <p:nvPr/>
              </p:nvSpPr>
              <p:spPr>
                <a:xfrm>
                  <a:off x="70565" y="73504"/>
                  <a:ext cx="287655" cy="287655"/>
                </a:xfrm>
                <a:prstGeom prst="ellipse">
                  <a:avLst/>
                </a:prstGeom>
                <a:noFill/>
                <a:ln w="635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2800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5C619705-3D2D-4D0F-99EC-1F01E375D51F}"/>
                    </a:ext>
                  </a:extLst>
                </p:cNvPr>
                <p:cNvSpPr/>
                <p:nvPr/>
              </p:nvSpPr>
              <p:spPr>
                <a:xfrm>
                  <a:off x="35283" y="32342"/>
                  <a:ext cx="359410" cy="359410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2800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7B6557AB-924D-4916-8629-C96F563C495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31800" cy="431800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2800"/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8183467" y="3662340"/>
                <a:ext cx="1406238" cy="115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cxnSpLocks/>
              </p:cNvCxnSpPr>
              <p:nvPr/>
            </p:nvCxnSpPr>
            <p:spPr>
              <a:xfrm flipV="1">
                <a:off x="7752769" y="1371860"/>
                <a:ext cx="1467373" cy="20201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cxnSpLocks/>
              </p:cNvCxnSpPr>
              <p:nvPr/>
            </p:nvCxnSpPr>
            <p:spPr>
              <a:xfrm flipH="1">
                <a:off x="4005200" y="1144727"/>
                <a:ext cx="2509557" cy="19644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cxnSpLocks/>
              </p:cNvCxnSpPr>
              <p:nvPr/>
            </p:nvCxnSpPr>
            <p:spPr>
              <a:xfrm flipV="1">
                <a:off x="3934396" y="3801430"/>
                <a:ext cx="1902874" cy="18184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9304934" y="764136"/>
                <a:ext cx="221847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SHOUTHERN CHINA 1957-1958</a:t>
                </a:r>
              </a:p>
              <a:p>
                <a:r>
                  <a:rPr lang="en-US" b="1" dirty="0">
                    <a:solidFill>
                      <a:schemeClr val="bg1"/>
                    </a:solidFill>
                  </a:rPr>
                  <a:t>1-4</a:t>
                </a:r>
                <a:r>
                  <a:rPr lang="en-US" dirty="0">
                    <a:solidFill>
                      <a:schemeClr val="bg1"/>
                    </a:solidFill>
                  </a:rPr>
                  <a:t> million,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Fatality rate &lt;0,2%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774318" y="563033"/>
                <a:ext cx="19015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SPANISH FLU 1918-1919</a:t>
                </a:r>
              </a:p>
              <a:p>
                <a:r>
                  <a:rPr lang="en-US" b="1" dirty="0">
                    <a:solidFill>
                      <a:schemeClr val="bg1"/>
                    </a:solidFill>
                  </a:rPr>
                  <a:t>20-50</a:t>
                </a:r>
                <a:r>
                  <a:rPr lang="en-US" dirty="0">
                    <a:solidFill>
                      <a:schemeClr val="bg1"/>
                    </a:solidFill>
                  </a:rPr>
                  <a:t> million, Fatality rate &gt;2%</a:t>
                </a:r>
              </a:p>
            </p:txBody>
          </p:sp>
          <p:cxnSp>
            <p:nvCxnSpPr>
              <p:cNvPr id="38" name="Straight Connector 37"/>
              <p:cNvCxnSpPr>
                <a:cxnSpLocks/>
              </p:cNvCxnSpPr>
              <p:nvPr/>
            </p:nvCxnSpPr>
            <p:spPr>
              <a:xfrm flipV="1">
                <a:off x="442880" y="3873472"/>
                <a:ext cx="466849" cy="11625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9658757" y="3284423"/>
                <a:ext cx="221847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HONGKONG FLU 1968-1969</a:t>
                </a:r>
              </a:p>
              <a:p>
                <a:r>
                  <a:rPr lang="en-US" b="1" dirty="0">
                    <a:solidFill>
                      <a:schemeClr val="bg1"/>
                    </a:solidFill>
                  </a:rPr>
                  <a:t>1-4</a:t>
                </a:r>
                <a:r>
                  <a:rPr lang="en-US" dirty="0">
                    <a:solidFill>
                      <a:schemeClr val="bg1"/>
                    </a:solidFill>
                  </a:rPr>
                  <a:t> million,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Fatality rate &lt;0,4%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-290169" y="5081349"/>
                <a:ext cx="221847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MEXICO SWINE FLU 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2009-2010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Mortality</a:t>
                </a:r>
                <a:r>
                  <a:rPr lang="en-US" b="1" dirty="0">
                    <a:solidFill>
                      <a:schemeClr val="bg1"/>
                    </a:solidFill>
                  </a:rPr>
                  <a:t> 18.000</a:t>
                </a:r>
                <a:r>
                  <a:rPr lang="en-US" dirty="0">
                    <a:solidFill>
                      <a:schemeClr val="bg1"/>
                    </a:solidFill>
                  </a:rPr>
                  <a:t>,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Fatality rate &lt;0,025%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3293594" y="5619858"/>
                <a:ext cx="221847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MIDDLE EAST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2012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Mortality</a:t>
                </a:r>
                <a:r>
                  <a:rPr lang="en-US" b="1" dirty="0">
                    <a:solidFill>
                      <a:schemeClr val="bg1"/>
                    </a:solidFill>
                  </a:rPr>
                  <a:t> 861</a:t>
                </a:r>
                <a:r>
                  <a:rPr lang="en-US" dirty="0">
                    <a:solidFill>
                      <a:schemeClr val="bg1"/>
                    </a:solidFill>
                  </a:rPr>
                  <a:t>,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Fatality rate &gt;30%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21" name="Straight Connector 120"/>
              <p:cNvCxnSpPr>
                <a:cxnSpLocks/>
              </p:cNvCxnSpPr>
              <p:nvPr/>
            </p:nvCxnSpPr>
            <p:spPr>
              <a:xfrm flipV="1">
                <a:off x="7292708" y="3576962"/>
                <a:ext cx="406828" cy="16645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TextBox 121"/>
              <p:cNvSpPr txBox="1"/>
              <p:nvPr/>
            </p:nvSpPr>
            <p:spPr>
              <a:xfrm>
                <a:off x="6747886" y="5241498"/>
                <a:ext cx="221847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SARS CHINA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2002-2003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Mortality </a:t>
                </a:r>
                <a:r>
                  <a:rPr lang="en-US" b="1" dirty="0">
                    <a:solidFill>
                      <a:schemeClr val="bg1"/>
                    </a:solidFill>
                  </a:rPr>
                  <a:t>774</a:t>
                </a:r>
                <a:r>
                  <a:rPr lang="en-US" dirty="0">
                    <a:solidFill>
                      <a:schemeClr val="bg1"/>
                    </a:solidFill>
                  </a:rPr>
                  <a:t>,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Fatality rate &lt;10 %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FE7A047F-F66E-4224-833F-763EEB8FF99B}"/>
                  </a:ext>
                </a:extLst>
              </p:cNvPr>
              <p:cNvGrpSpPr/>
              <p:nvPr/>
            </p:nvGrpSpPr>
            <p:grpSpPr>
              <a:xfrm>
                <a:off x="7292708" y="3300684"/>
                <a:ext cx="826461" cy="753445"/>
                <a:chOff x="0" y="0"/>
                <a:chExt cx="431800" cy="431800"/>
              </a:xfrm>
            </p:grpSpPr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3E10FD3E-9D26-46D8-86C3-502B0DDF37A4}"/>
                    </a:ext>
                  </a:extLst>
                </p:cNvPr>
                <p:cNvSpPr/>
                <p:nvPr/>
              </p:nvSpPr>
              <p:spPr>
                <a:xfrm>
                  <a:off x="199934" y="191112"/>
                  <a:ext cx="35560" cy="35560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2800"/>
                </a:p>
              </p:txBody>
            </p: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E9F7DD1D-AF52-42A0-89D3-E2AA5CDAAF2A}"/>
                    </a:ext>
                  </a:extLst>
                </p:cNvPr>
                <p:cNvSpPr/>
                <p:nvPr/>
              </p:nvSpPr>
              <p:spPr>
                <a:xfrm>
                  <a:off x="149950" y="141129"/>
                  <a:ext cx="143510" cy="143510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2800"/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59F1680F-2FC6-4037-9637-28CFF0F867D9}"/>
                    </a:ext>
                  </a:extLst>
                </p:cNvPr>
                <p:cNvSpPr/>
                <p:nvPr/>
              </p:nvSpPr>
              <p:spPr>
                <a:xfrm>
                  <a:off x="108788" y="102906"/>
                  <a:ext cx="215900" cy="2159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2800"/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A43AB473-5CF9-48F5-A406-4F174FE1A42D}"/>
                    </a:ext>
                  </a:extLst>
                </p:cNvPr>
                <p:cNvSpPr/>
                <p:nvPr/>
              </p:nvSpPr>
              <p:spPr>
                <a:xfrm>
                  <a:off x="70565" y="73504"/>
                  <a:ext cx="287655" cy="287655"/>
                </a:xfrm>
                <a:prstGeom prst="ellipse">
                  <a:avLst/>
                </a:prstGeom>
                <a:noFill/>
                <a:ln w="635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2800"/>
                </a:p>
              </p:txBody>
            </p: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4F22C911-7F5E-41D7-82BF-8C70B0083BB5}"/>
                    </a:ext>
                  </a:extLst>
                </p:cNvPr>
                <p:cNvSpPr/>
                <p:nvPr/>
              </p:nvSpPr>
              <p:spPr>
                <a:xfrm>
                  <a:off x="35283" y="32342"/>
                  <a:ext cx="359410" cy="359410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2800"/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0FB70008-8677-4E57-A094-D0D63A96565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31800" cy="431800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2800"/>
                </a:p>
              </p:txBody>
            </p:sp>
          </p:grpSp>
        </p:grp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D23567B7-0BFB-4E45-8A67-1E0130A20D0B}"/>
              </a:ext>
            </a:extLst>
          </p:cNvPr>
          <p:cNvSpPr txBox="1"/>
          <p:nvPr/>
        </p:nvSpPr>
        <p:spPr>
          <a:xfrm>
            <a:off x="14142" y="6625688"/>
            <a:ext cx="88697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err="1"/>
              <a:t>Sumber</a:t>
            </a:r>
            <a:r>
              <a:rPr lang="en-US" altLang="ko-KR" sz="800" b="1" dirty="0"/>
              <a:t> : https://assets.publishing.service.gov.uk/government/uploads/system/uploads/attachment_data/file/869827/Coronavirus_action_plan_-_a_guide_to_what_you_can_expect_across_the_UK.pdf</a:t>
            </a:r>
          </a:p>
        </p:txBody>
      </p:sp>
    </p:spTree>
    <p:extLst>
      <p:ext uri="{BB962C8B-B14F-4D97-AF65-F5344CB8AC3E}">
        <p14:creationId xmlns:p14="http://schemas.microsoft.com/office/powerpoint/2010/main" val="1290679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CF1DDD-92C5-46BE-B878-AF3E006E56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24092"/>
            <a:ext cx="12207299" cy="611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76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7847" y="2355018"/>
            <a:ext cx="2511847" cy="245935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chemeClr val="bg1"/>
                </a:solidFill>
              </a:rPr>
              <a:t>Skenario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untuk</a:t>
            </a:r>
            <a:r>
              <a:rPr lang="en-US" sz="2400" dirty="0">
                <a:solidFill>
                  <a:schemeClr val="bg1"/>
                </a:solidFill>
              </a:rPr>
              <a:t> Indonesia </a:t>
            </a:r>
            <a:r>
              <a:rPr lang="en-US" sz="2400" dirty="0" err="1">
                <a:solidFill>
                  <a:schemeClr val="bg1"/>
                </a:solidFill>
              </a:rPr>
              <a:t>seperti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apa</a:t>
            </a:r>
            <a:r>
              <a:rPr lang="en-US" sz="2400" dirty="0">
                <a:solidFill>
                  <a:schemeClr val="bg1"/>
                </a:solidFill>
              </a:rPr>
              <a:t>? </a:t>
            </a:r>
            <a:r>
              <a:rPr lang="en-US" sz="2400" dirty="0" err="1">
                <a:solidFill>
                  <a:schemeClr val="bg1"/>
                </a:solidFill>
              </a:rPr>
              <a:t>Belajar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dari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kejadian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dari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berbagai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negara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terdampak</a:t>
            </a:r>
            <a:r>
              <a:rPr lang="en-US" sz="2400" dirty="0">
                <a:solidFill>
                  <a:schemeClr val="bg1"/>
                </a:solidFill>
              </a:rPr>
              <a:t> Covid-19.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56784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2102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99941D-13F7-4646-8A20-ACF7975105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1376"/>
            <a:ext cx="9727894" cy="686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00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3FE758-F662-414B-899C-036408F2E9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90" t="1279" r="10342" b="5974"/>
          <a:stretch/>
        </p:blipFill>
        <p:spPr>
          <a:xfrm>
            <a:off x="1475117" y="86266"/>
            <a:ext cx="10716883" cy="606998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B8027C5-002B-4634-80F7-287DD0DCFB81}"/>
              </a:ext>
            </a:extLst>
          </p:cNvPr>
          <p:cNvGrpSpPr/>
          <p:nvPr/>
        </p:nvGrpSpPr>
        <p:grpSpPr>
          <a:xfrm>
            <a:off x="64845" y="2132681"/>
            <a:ext cx="2763968" cy="2824329"/>
            <a:chOff x="781133" y="2028661"/>
            <a:chExt cx="2298303" cy="230388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F821138-8529-4BC1-8E06-2C5CDD4523A5}"/>
                </a:ext>
              </a:extLst>
            </p:cNvPr>
            <p:cNvSpPr/>
            <p:nvPr/>
          </p:nvSpPr>
          <p:spPr>
            <a:xfrm>
              <a:off x="781133" y="2028661"/>
              <a:ext cx="2298303" cy="230388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>
              <a:extLst>
                <a:ext uri="{FF2B5EF4-FFF2-40B4-BE49-F238E27FC236}">
                  <a16:creationId xmlns:a16="http://schemas.microsoft.com/office/drawing/2014/main" id="{2EC58320-212C-4FF0-BAD8-F283A7CAE4A2}"/>
                </a:ext>
              </a:extLst>
            </p:cNvPr>
            <p:cNvSpPr txBox="1"/>
            <p:nvPr/>
          </p:nvSpPr>
          <p:spPr>
            <a:xfrm>
              <a:off x="1117712" y="2366056"/>
              <a:ext cx="1625145" cy="1629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FORCASTING</a:t>
              </a:r>
            </a:p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GRAFIS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446829" y="6197858"/>
            <a:ext cx="10312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Kasus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sebenarnya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lebih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tinggi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fenomena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gunung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harus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dihadapi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Komando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Gubernur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Pusat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 Daerah</a:t>
            </a:r>
          </a:p>
        </p:txBody>
      </p:sp>
    </p:spTree>
    <p:extLst>
      <p:ext uri="{BB962C8B-B14F-4D97-AF65-F5344CB8AC3E}">
        <p14:creationId xmlns:p14="http://schemas.microsoft.com/office/powerpoint/2010/main" val="714121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1893</Words>
  <Application>Microsoft Office PowerPoint</Application>
  <PresentationFormat>Widescreen</PresentationFormat>
  <Paragraphs>303</Paragraphs>
  <Slides>37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Arial</vt:lpstr>
      <vt:lpstr>Arial Narrow</vt:lpstr>
      <vt:lpstr>Barlow</vt:lpstr>
      <vt:lpstr>Calibri</vt:lpstr>
      <vt:lpstr>Calibri Light</vt:lpstr>
      <vt:lpstr>Franklin Gothic</vt:lpstr>
      <vt:lpstr>Franklin Gothic Heavy</vt:lpstr>
      <vt:lpstr>Franklin Gothic Medium</vt:lpstr>
      <vt:lpstr>Gotham</vt:lpstr>
      <vt:lpstr>open sans</vt:lpstr>
      <vt:lpstr>Tw Cen MT</vt:lpstr>
      <vt:lpstr>Office Theme</vt:lpstr>
      <vt:lpstr>PowerPoint Presentation</vt:lpstr>
      <vt:lpstr>DEFINISI KOTA TANGGUH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Social Distancing → Physical Distancing</vt:lpstr>
      <vt:lpstr>Pembatasan Sosial Berskala Besar (PSBB)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PERNYATAAN UNTUK DAERAH</vt:lpstr>
      <vt:lpstr>PowerPoint Presentation</vt:lpstr>
      <vt:lpstr>PEMBENTUKAN GUGUS TUGAS  PERCEPATAN PENANGANAN  COVID-19</vt:lpstr>
      <vt:lpstr>PowerPoint Presentation</vt:lpstr>
      <vt:lpstr>PowerPoint Presentation</vt:lpstr>
      <vt:lpstr>PENYEDIAAN PROTOKOL KESEHATAN DAN KEAMANAN</vt:lpstr>
      <vt:lpstr>TERCUKUPI KEBUTUHAN ALAT PELINDUNG DIRI BAGI PETUGAS</vt:lpstr>
      <vt:lpstr>TERCUKUPI KEBUTUHAN MASKER ,MULTIVITAMIN DAN HAND SANITIZER BAGI MASYARAKAT</vt:lpstr>
      <vt:lpstr>Penyediaan Desinfektan, thermal gun dan thermal scanner di lokasi perkantoran, halte, stasiun, pelabuhan, bandara dan tempat tempat umum</vt:lpstr>
      <vt:lpstr>SOSIALISASI EDUKASI MASYARAKAT COVID 19</vt:lpstr>
      <vt:lpstr>PowerPoint Presentation</vt:lpstr>
      <vt:lpstr>PowerPoint Presentation</vt:lpstr>
      <vt:lpstr>Pemulangan Tenaga Kerja Migran dari Malaysia</vt:lpstr>
      <vt:lpstr>FATWA MUI 14/2020 TENTANG PENYELENGGARAAN IBADAH DALAM SITUASI TERJADI PANDEMI COVID-19</vt:lpstr>
      <vt:lpstr>GEREJA KATOLIK INDONESIA MENYERUKAN IMBAUAN KEPADA UMAT KATOLIK DI TENGAH WABAH PANDEMIK COVID – 19</vt:lpstr>
      <vt:lpstr>KOMNAS HAM MERESTUI TINDAKAN TIM GUGUS TUGAS DALAM PENANGANAN COVID19</vt:lpstr>
      <vt:lpstr>KUNJUNGAN WAKIL PRESIDEN RI KE BNPB</vt:lpstr>
      <vt:lpstr>NARASI TUNGGAL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Pratomo Cahyo Nugroho</dc:creator>
  <cp:lastModifiedBy>user</cp:lastModifiedBy>
  <cp:revision>30</cp:revision>
  <dcterms:created xsi:type="dcterms:W3CDTF">2020-03-24T09:09:24Z</dcterms:created>
  <dcterms:modified xsi:type="dcterms:W3CDTF">2020-04-03T06:21:50Z</dcterms:modified>
</cp:coreProperties>
</file>