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1"/>
  </p:notesMasterIdLst>
  <p:sldIdLst>
    <p:sldId id="256" r:id="rId2"/>
    <p:sldId id="394" r:id="rId3"/>
    <p:sldId id="409" r:id="rId4"/>
    <p:sldId id="410" r:id="rId5"/>
    <p:sldId id="411" r:id="rId6"/>
    <p:sldId id="412" r:id="rId7"/>
    <p:sldId id="413" r:id="rId8"/>
    <p:sldId id="414" r:id="rId9"/>
    <p:sldId id="3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2" initials="B2" lastIdx="1" clrIdx="0">
    <p:extLst>
      <p:ext uri="{19B8F6BF-5375-455C-9EA6-DF929625EA0E}">
        <p15:presenceInfo xmlns:p15="http://schemas.microsoft.com/office/powerpoint/2012/main" userId="B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54" autoAdjust="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AA78F-BAB1-4059-A44D-5D6ED878B90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D8DAD-30E3-4EC0-ADC4-545D92806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E-payments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8DAD-30E3-4EC0-ADC4-545D92806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7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E-payments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8DAD-30E3-4EC0-ADC4-545D928062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3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Ehsaas</a:t>
            </a:r>
            <a:r>
              <a:rPr lang="en-US" dirty="0" smtClean="0"/>
              <a:t> E-payments, PM fund, fiscal and monetary stimulus</a:t>
            </a:r>
            <a:r>
              <a:rPr lang="en-US" baseline="0" dirty="0" smtClean="0"/>
              <a:t> 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8DAD-30E3-4EC0-ADC4-545D92806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3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Redistribution…budget is coming…design tax policy for poor/MSMEs/startups</a:t>
            </a:r>
          </a:p>
          <a:p>
            <a:r>
              <a:rPr lang="en-US" dirty="0" smtClean="0"/>
              <a:t>Inequalities</a:t>
            </a:r>
            <a:r>
              <a:rPr lang="en-US" baseline="0" dirty="0" smtClean="0"/>
              <a:t> – vertical / horizontal.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D8DAD-30E3-4EC0-ADC4-545D928062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12B1CAC-8B3F-4B5D-8F14-96E1EE39954D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1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AC6B-15E9-47B4-A588-825E4B9F0F64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12C7-3E27-42C0-874F-19D4BF4699C7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87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CAEC-C6BC-4D6B-BA9F-B613D899EF67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82C3-E49F-48DB-9BA1-BDC905606396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2222-31A1-424D-BB4B-D0F4B328D92E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6BB4-C71D-4071-A121-CBAB15DAC96E}" type="datetime1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5EF0-1E65-4D02-81D8-A27F505FB789}" type="datetime1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DD89-6CFE-4448-8F90-64DDE8A9C07C}" type="datetime1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AC5D-F7C2-4E0D-801D-CEBF435EEB28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C934-04C0-41F2-9B26-0AAA0083C983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14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C533ED9-D6E3-4831-963C-6DE1CB3C0D1D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047DC79-1515-48D5-B1FB-AE1E56D97D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274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pi.tv/" TargetMode="External"/><Relationship Id="rId2" Type="http://schemas.openxmlformats.org/officeDocument/2006/relationships/hyperlink" Target="http://www.sdpi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Global Cooperation for Managing Global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Vaqar Ahmed </a:t>
            </a:r>
            <a:endParaRPr lang="en-US" dirty="0"/>
          </a:p>
          <a:p>
            <a:r>
              <a:rPr lang="en-US" dirty="0" smtClean="0"/>
              <a:t>Sustainable </a:t>
            </a:r>
            <a:r>
              <a:rPr lang="en-US" dirty="0" smtClean="0"/>
              <a:t>Development Policy Institute (SDPI)</a:t>
            </a:r>
          </a:p>
          <a:p>
            <a:r>
              <a:rPr lang="en-US" dirty="0" smtClean="0"/>
              <a:t>April 16, </a:t>
            </a:r>
            <a:r>
              <a:rPr lang="en-US" dirty="0" smtClean="0"/>
              <a:t>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r>
              <a:rPr lang="en-US" dirty="0"/>
              <a:t>perspectives of global </a:t>
            </a:r>
            <a:r>
              <a:rPr lang="en-US" dirty="0" smtClean="0"/>
              <a:t>trends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COVID-19</a:t>
            </a:r>
          </a:p>
          <a:p>
            <a:pPr lvl="1"/>
            <a:r>
              <a:rPr lang="en-US" dirty="0" smtClean="0"/>
              <a:t>Climate Change</a:t>
            </a:r>
          </a:p>
          <a:p>
            <a:pPr lvl="1"/>
            <a:r>
              <a:rPr lang="en-US" dirty="0" smtClean="0"/>
              <a:t>New Technologies</a:t>
            </a:r>
          </a:p>
          <a:p>
            <a:pPr lvl="1"/>
            <a:r>
              <a:rPr lang="en-US" dirty="0" smtClean="0"/>
              <a:t>Inequalities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case for regional cooperation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Economic impacts of covid</a:t>
            </a:r>
            <a:r>
              <a:rPr lang="en-US" sz="4000" dirty="0" smtClean="0"/>
              <a:t>-19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Higher budget deficits (spending on health and food systems)</a:t>
            </a:r>
          </a:p>
          <a:p>
            <a:r>
              <a:rPr lang="en-US" dirty="0" smtClean="0"/>
              <a:t>Increased demand for borrowing </a:t>
            </a:r>
          </a:p>
          <a:p>
            <a:r>
              <a:rPr lang="en-US" dirty="0" smtClean="0"/>
              <a:t>Trade shocks </a:t>
            </a:r>
          </a:p>
          <a:p>
            <a:r>
              <a:rPr lang="en-US" dirty="0" smtClean="0"/>
              <a:t>Migration &amp; remittances</a:t>
            </a:r>
          </a:p>
          <a:p>
            <a:endParaRPr lang="en-US" dirty="0" smtClean="0"/>
          </a:p>
          <a:p>
            <a:r>
              <a:rPr lang="en-US" dirty="0" smtClean="0"/>
              <a:t>Second round impacts</a:t>
            </a:r>
          </a:p>
          <a:p>
            <a:pPr lvl="1"/>
            <a:r>
              <a:rPr lang="en-US" dirty="0" smtClean="0"/>
              <a:t>Reduced global growth </a:t>
            </a:r>
          </a:p>
          <a:p>
            <a:pPr lvl="1"/>
            <a:r>
              <a:rPr lang="en-US" dirty="0" smtClean="0"/>
              <a:t>Increase in poverty </a:t>
            </a:r>
          </a:p>
          <a:p>
            <a:endParaRPr lang="en-US" dirty="0" smtClean="0"/>
          </a:p>
          <a:p>
            <a:r>
              <a:rPr lang="en-US" dirty="0" smtClean="0"/>
              <a:t>Resilience of developing economies?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Global Crisis: Climate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learn from COVID-19 to mitigate our next crisis</a:t>
            </a:r>
            <a:r>
              <a:rPr lang="en-US" dirty="0" smtClean="0"/>
              <a:t>? (Mishra 2020)</a:t>
            </a:r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/>
              <a:t>) Scientific facts matter and have to be taken seriously </a:t>
            </a:r>
            <a:endParaRPr lang="en-US" dirty="0" smtClean="0"/>
          </a:p>
          <a:p>
            <a:r>
              <a:rPr lang="en-US" dirty="0"/>
              <a:t>2) Delayed response costs lives and hurts the </a:t>
            </a:r>
            <a:r>
              <a:rPr lang="en-US" dirty="0" smtClean="0"/>
              <a:t>economy</a:t>
            </a:r>
          </a:p>
          <a:p>
            <a:r>
              <a:rPr lang="en-US" dirty="0"/>
              <a:t>3) Globally coordinated policy measures are required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technologies: Opportunities in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technology is helping combat COVID-19</a:t>
            </a:r>
            <a:endParaRPr lang="en-US" sz="2400" dirty="0"/>
          </a:p>
          <a:p>
            <a:pPr lvl="1"/>
            <a:r>
              <a:rPr lang="en-US" sz="2000" dirty="0"/>
              <a:t>Resilience in difficult times</a:t>
            </a:r>
          </a:p>
          <a:p>
            <a:pPr lvl="1"/>
            <a:r>
              <a:rPr lang="en-US" sz="2000" dirty="0"/>
              <a:t>Speed of response</a:t>
            </a:r>
          </a:p>
          <a:p>
            <a:pPr lvl="1"/>
            <a:r>
              <a:rPr lang="en-US" sz="2000" dirty="0"/>
              <a:t>Innovation</a:t>
            </a:r>
          </a:p>
          <a:p>
            <a:pPr lvl="1"/>
            <a:r>
              <a:rPr lang="en-US" sz="2000" dirty="0"/>
              <a:t>Rethinking the future</a:t>
            </a:r>
          </a:p>
          <a:p>
            <a:pPr lvl="1"/>
            <a:r>
              <a:rPr lang="en-US" sz="2000" dirty="0"/>
              <a:t>Investment in </a:t>
            </a:r>
            <a:r>
              <a:rPr lang="en-US" sz="2000" dirty="0" smtClean="0"/>
              <a:t>remote working and HR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What this means for future of work? </a:t>
            </a:r>
          </a:p>
          <a:p>
            <a:pPr lvl="1"/>
            <a:r>
              <a:rPr lang="en-US" sz="2000" dirty="0" smtClean="0"/>
              <a:t>Case of automation and female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force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Cas</a:t>
            </a:r>
            <a:r>
              <a:rPr lang="en-US" sz="4400" dirty="0" smtClean="0"/>
              <a:t>e for regional cooperation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SAARC </a:t>
            </a:r>
            <a:r>
              <a:rPr lang="en-US" sz="2400" dirty="0"/>
              <a:t>Covid-19 Emergency Fund </a:t>
            </a:r>
            <a:r>
              <a:rPr lang="en-US" sz="2400" dirty="0" smtClean="0"/>
              <a:t>may be a </a:t>
            </a:r>
            <a:r>
              <a:rPr lang="en-US" sz="2400" dirty="0"/>
              <a:t>building block to revive regional </a:t>
            </a:r>
            <a:r>
              <a:rPr lang="en-US" sz="2400" dirty="0" smtClean="0"/>
              <a:t>cooperation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iscussions required on climate change, disaster management, </a:t>
            </a:r>
            <a:r>
              <a:rPr lang="en-US" sz="2400" dirty="0"/>
              <a:t>health issues arising from the transit of goods and </a:t>
            </a:r>
            <a:r>
              <a:rPr lang="en-US" sz="2400" dirty="0" smtClean="0"/>
              <a:t>people</a:t>
            </a:r>
          </a:p>
          <a:p>
            <a:r>
              <a:rPr lang="en-US" sz="2400" dirty="0" smtClean="0"/>
              <a:t>SAARC </a:t>
            </a:r>
            <a:r>
              <a:rPr lang="en-US" sz="2400" dirty="0"/>
              <a:t>Comprehensive Framework on Disaster Management </a:t>
            </a:r>
            <a:r>
              <a:rPr lang="en-US" sz="2400" dirty="0" smtClean="0"/>
              <a:t>has a roadmap </a:t>
            </a:r>
            <a:r>
              <a:rPr lang="en-US" sz="2400" dirty="0"/>
              <a:t>for cooperation in natural </a:t>
            </a:r>
            <a:r>
              <a:rPr lang="en-US" sz="2400" dirty="0" smtClean="0"/>
              <a:t>disasters</a:t>
            </a:r>
          </a:p>
          <a:p>
            <a:r>
              <a:rPr lang="en-US" sz="2400" dirty="0" smtClean="0"/>
              <a:t>A case for liberal SAARC-wide trade in health and personal protective equipment. 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Case of Pakistan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Decent economic response to COVID-19</a:t>
            </a:r>
          </a:p>
          <a:p>
            <a:endParaRPr lang="en-US" sz="2400" dirty="0" smtClean="0"/>
          </a:p>
          <a:p>
            <a:r>
              <a:rPr lang="en-US" sz="2400" dirty="0" smtClean="0"/>
              <a:t>Challenges </a:t>
            </a:r>
          </a:p>
          <a:p>
            <a:pPr lvl="1"/>
            <a:r>
              <a:rPr lang="en-US" sz="2000" dirty="0" smtClean="0"/>
              <a:t>Addressing exclusion </a:t>
            </a:r>
          </a:p>
          <a:p>
            <a:pPr lvl="1"/>
            <a:r>
              <a:rPr lang="en-US" sz="2000" dirty="0" smtClean="0"/>
              <a:t>Food and health supplies emergency planning for worst-case scenario</a:t>
            </a:r>
          </a:p>
          <a:p>
            <a:pPr lvl="1"/>
            <a:r>
              <a:rPr lang="en-US" sz="2000" dirty="0" smtClean="0"/>
              <a:t>Imposition and relaxation in lock downs</a:t>
            </a:r>
          </a:p>
          <a:p>
            <a:pPr lvl="1"/>
            <a:r>
              <a:rPr lang="en-US" sz="2000" dirty="0" smtClean="0"/>
              <a:t>Returning migrants 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Conclusion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Saving lives </a:t>
            </a:r>
            <a:r>
              <a:rPr lang="en-US" sz="2400" u="sng" dirty="0" smtClean="0"/>
              <a:t>and</a:t>
            </a:r>
            <a:r>
              <a:rPr lang="en-US" sz="2400" dirty="0" smtClean="0"/>
              <a:t> livelihoods</a:t>
            </a:r>
          </a:p>
          <a:p>
            <a:endParaRPr lang="en-US" sz="2400" dirty="0" smtClean="0"/>
          </a:p>
          <a:p>
            <a:r>
              <a:rPr lang="en-US" sz="2400" dirty="0" smtClean="0"/>
              <a:t>Utilizing aid assistance effectively </a:t>
            </a:r>
          </a:p>
          <a:p>
            <a:endParaRPr lang="en-US" sz="2400" dirty="0"/>
          </a:p>
          <a:p>
            <a:r>
              <a:rPr lang="en-US" sz="2400" dirty="0" smtClean="0"/>
              <a:t>Opportunity for redistribution and mitigating inequalities 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www.sdpi.org | www.sdpi.tv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DC79-1515-48D5-B1FB-AE1E56D97D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3192" y="4960137"/>
            <a:ext cx="7772400" cy="146304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vaqar@sdpi.org </a:t>
            </a:r>
          </a:p>
          <a:p>
            <a:r>
              <a:rPr lang="en-US" dirty="0" smtClean="0">
                <a:hlinkClick r:id="rId2"/>
              </a:rPr>
              <a:t>www.sdpi.org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www.sdpi.tv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15681</TotalTime>
  <Words>341</Words>
  <Application>Microsoft Office PowerPoint</Application>
  <PresentationFormat>Widescreen</PresentationFormat>
  <Paragraphs>90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Integral</vt:lpstr>
      <vt:lpstr>Global Cooperation for Managing Global Trends</vt:lpstr>
      <vt:lpstr>Outline</vt:lpstr>
      <vt:lpstr>Some Economic impacts of covid-19</vt:lpstr>
      <vt:lpstr>Our Next Global Crisis: Climate change </vt:lpstr>
      <vt:lpstr>New technologies: Opportunities in challenges</vt:lpstr>
      <vt:lpstr>Case for regional cooperation </vt:lpstr>
      <vt:lpstr>Case of Pakistan </vt:lpstr>
      <vt:lpstr>Conclusion 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Pakistan: State of economy &amp; budget 2019-20</dc:title>
  <dc:creator>SDPI</dc:creator>
  <cp:lastModifiedBy>B2</cp:lastModifiedBy>
  <cp:revision>329</cp:revision>
  <dcterms:created xsi:type="dcterms:W3CDTF">2019-06-13T05:50:21Z</dcterms:created>
  <dcterms:modified xsi:type="dcterms:W3CDTF">2020-04-16T08:33:15Z</dcterms:modified>
</cp:coreProperties>
</file>